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6" r:id="rId2"/>
  </p:sldMasterIdLst>
  <p:notesMasterIdLst>
    <p:notesMasterId r:id="rId13"/>
  </p:notesMasterIdLst>
  <p:sldIdLst>
    <p:sldId id="355" r:id="rId3"/>
    <p:sldId id="371" r:id="rId4"/>
    <p:sldId id="302" r:id="rId5"/>
    <p:sldId id="357" r:id="rId6"/>
    <p:sldId id="356" r:id="rId7"/>
    <p:sldId id="361" r:id="rId8"/>
    <p:sldId id="369" r:id="rId9"/>
    <p:sldId id="372" r:id="rId10"/>
    <p:sldId id="362" r:id="rId11"/>
    <p:sldId id="263" r:id="rId12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56078"/>
    <a:srgbClr val="007E00"/>
    <a:srgbClr val="505B71"/>
    <a:srgbClr val="9F9F9F"/>
    <a:srgbClr val="E5E3E0"/>
    <a:srgbClr val="222A36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16" autoAdjust="0"/>
    <p:restoredTop sz="94674"/>
  </p:normalViewPr>
  <p:slideViewPr>
    <p:cSldViewPr snapToGrid="0" snapToObjects="1" showGuides="1">
      <p:cViewPr varScale="1">
        <p:scale>
          <a:sx n="100" d="100"/>
          <a:sy n="100" d="100"/>
        </p:scale>
        <p:origin x="180" y="78"/>
      </p:cViewPr>
      <p:guideLst>
        <p:guide orient="horz" pos="2183"/>
        <p:guide pos="3817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17" d="100"/>
          <a:sy n="117" d="100"/>
        </p:scale>
        <p:origin x="1192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viewProps" Target="view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3F4B60-C876-B647-980E-C74A78E023A1}" type="datetimeFigureOut">
              <a:rPr kumimoji="1" lang="ko-Kore-KR" altLang="en-US" smtClean="0"/>
              <a:t>12/28/2020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641BEB-0A2E-CA40-8C92-277875170475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763589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사진</a:t>
            </a:r>
            <a:r>
              <a:rPr kumimoji="1" lang="ko-KR" altLang="en-US" dirty="0"/>
              <a:t> 교체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641BEB-0A2E-CA40-8C92-277875170475}" type="slidenum">
              <a:rPr kumimoji="1" lang="ko-Kore-KR" altLang="en-US" smtClean="0"/>
              <a:t>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963730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대단원 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8923A66-FBA4-8B42-9AFB-F02754457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13922-1F07-1745-95DB-4C6219CDEC4D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7F3F005-E6A4-6840-8D18-274FEB4DAF2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2214B38-8A5E-F44B-8656-E148A77D476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  <a:biLevel thresh="25000"/>
          </a:blip>
          <a:stretch>
            <a:fillRect/>
          </a:stretch>
        </p:blipFill>
        <p:spPr>
          <a:xfrm>
            <a:off x="10251622" y="5728512"/>
            <a:ext cx="1521278" cy="810400"/>
          </a:xfrm>
          <a:prstGeom prst="rect">
            <a:avLst/>
          </a:prstGeom>
        </p:spPr>
      </p:pic>
      <p:sp>
        <p:nvSpPr>
          <p:cNvPr id="13" name="텍스트 개체 틀 2">
            <a:extLst>
              <a:ext uri="{FF2B5EF4-FFF2-40B4-BE49-F238E27FC236}">
                <a16:creationId xmlns:a16="http://schemas.microsoft.com/office/drawing/2014/main" id="{B00CBCCB-3299-F94E-A7C0-595E709DFD68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406423" y="4170014"/>
            <a:ext cx="4309193" cy="420500"/>
          </a:xfrm>
          <a:noFill/>
        </p:spPr>
        <p:txBody>
          <a:bodyPr wrap="none" rtlCol="0">
            <a:spAutoFit/>
          </a:bodyPr>
          <a:lstStyle>
            <a:lvl1pPr>
              <a:defRPr kumimoji="1" lang="ko-KR" altLang="en-US" sz="1600" dirty="0" smtClean="0">
                <a:solidFill>
                  <a:schemeClr val="bg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defRPr>
            </a:lvl1pPr>
          </a:lstStyle>
          <a:p>
            <a:pPr marL="457200" lvl="0" indent="-457200">
              <a:lnSpc>
                <a:spcPct val="150000"/>
              </a:lnSpc>
              <a:buFont typeface="+mj-lt"/>
              <a:buAutoNum type="arabicParenR"/>
            </a:pPr>
            <a:r>
              <a:rPr kumimoji="1" lang="ko-KR" altLang="en-US" dirty="0"/>
              <a:t>마스터 텍스트 스타일을 편집하려면 클릭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AC60C86-8286-6E4F-9387-546894FC4C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2032" y="472068"/>
            <a:ext cx="4767652" cy="590931"/>
          </a:xfrm>
          <a:noFill/>
        </p:spPr>
        <p:txBody>
          <a:bodyPr wrap="none" rtlCol="0">
            <a:spAutoFit/>
          </a:bodyPr>
          <a:lstStyle>
            <a:lvl1pPr>
              <a:defRPr kumimoji="1" lang="ko-Kore-KR" altLang="en-US" sz="3600" spc="-150" dirty="0">
                <a:solidFill>
                  <a:schemeClr val="bg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  <a:cs typeface="+mn-cs"/>
              </a:defRPr>
            </a:lvl1pPr>
          </a:lstStyle>
          <a:p>
            <a:pPr marL="0" lvl="0"/>
            <a:r>
              <a:rPr kumimoji="1" lang="ko-KR" altLang="en-US" dirty="0"/>
              <a:t>마스터 제목 스타일 편집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1692636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4"/>
          <p:cNvGrpSpPr>
            <a:grpSpLocks noChangeAspect="1"/>
          </p:cNvGrpSpPr>
          <p:nvPr userDrawn="1"/>
        </p:nvGrpSpPr>
        <p:grpSpPr bwMode="auto">
          <a:xfrm>
            <a:off x="-33351" y="-6062"/>
            <a:ext cx="12290850" cy="6981627"/>
            <a:chOff x="-18" y="2"/>
            <a:chExt cx="7722" cy="4320"/>
          </a:xfrm>
        </p:grpSpPr>
        <p:sp>
          <p:nvSpPr>
            <p:cNvPr id="7" name="AutoShape 3"/>
            <p:cNvSpPr>
              <a:spLocks noChangeAspect="1" noChangeArrowheads="1" noTextEdit="1"/>
            </p:cNvSpPr>
            <p:nvPr/>
          </p:nvSpPr>
          <p:spPr bwMode="auto">
            <a:xfrm>
              <a:off x="-18" y="2"/>
              <a:ext cx="7722" cy="43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8" name="Freeform 5"/>
            <p:cNvSpPr>
              <a:spLocks/>
            </p:cNvSpPr>
            <p:nvPr/>
          </p:nvSpPr>
          <p:spPr bwMode="auto">
            <a:xfrm>
              <a:off x="4883" y="2"/>
              <a:ext cx="2818" cy="4276"/>
            </a:xfrm>
            <a:custGeom>
              <a:avLst/>
              <a:gdLst>
                <a:gd name="T0" fmla="*/ 0 w 2818"/>
                <a:gd name="T1" fmla="*/ 0 h 4276"/>
                <a:gd name="T2" fmla="*/ 2818 w 2818"/>
                <a:gd name="T3" fmla="*/ 4276 h 4276"/>
                <a:gd name="T4" fmla="*/ 2818 w 2818"/>
                <a:gd name="T5" fmla="*/ 0 h 4276"/>
                <a:gd name="T6" fmla="*/ 0 w 2818"/>
                <a:gd name="T7" fmla="*/ 0 h 4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18" h="4276">
                  <a:moveTo>
                    <a:pt x="0" y="0"/>
                  </a:moveTo>
                  <a:lnTo>
                    <a:pt x="2818" y="4276"/>
                  </a:lnTo>
                  <a:lnTo>
                    <a:pt x="281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" name="Freeform 6"/>
            <p:cNvSpPr>
              <a:spLocks/>
            </p:cNvSpPr>
            <p:nvPr/>
          </p:nvSpPr>
          <p:spPr bwMode="auto">
            <a:xfrm>
              <a:off x="285" y="2"/>
              <a:ext cx="6090" cy="269"/>
            </a:xfrm>
            <a:custGeom>
              <a:avLst/>
              <a:gdLst>
                <a:gd name="T0" fmla="*/ 6090 w 6090"/>
                <a:gd name="T1" fmla="*/ 0 h 269"/>
                <a:gd name="T2" fmla="*/ 6090 w 6090"/>
                <a:gd name="T3" fmla="*/ 269 h 269"/>
                <a:gd name="T4" fmla="*/ 176 w 6090"/>
                <a:gd name="T5" fmla="*/ 269 h 269"/>
                <a:gd name="T6" fmla="*/ 0 w 6090"/>
                <a:gd name="T7" fmla="*/ 5 h 269"/>
                <a:gd name="T8" fmla="*/ 0 w 6090"/>
                <a:gd name="T9" fmla="*/ 0 h 269"/>
                <a:gd name="T10" fmla="*/ 6090 w 6090"/>
                <a:gd name="T11" fmla="*/ 0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90" h="269">
                  <a:moveTo>
                    <a:pt x="6090" y="0"/>
                  </a:moveTo>
                  <a:lnTo>
                    <a:pt x="6090" y="269"/>
                  </a:lnTo>
                  <a:lnTo>
                    <a:pt x="176" y="269"/>
                  </a:lnTo>
                  <a:lnTo>
                    <a:pt x="0" y="5"/>
                  </a:lnTo>
                  <a:lnTo>
                    <a:pt x="0" y="0"/>
                  </a:lnTo>
                  <a:lnTo>
                    <a:pt x="6090" y="0"/>
                  </a:lnTo>
                  <a:close/>
                </a:path>
              </a:pathLst>
            </a:custGeom>
            <a:solidFill>
              <a:srgbClr val="E5E3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" name="Freeform 7"/>
            <p:cNvSpPr>
              <a:spLocks/>
            </p:cNvSpPr>
            <p:nvPr/>
          </p:nvSpPr>
          <p:spPr bwMode="auto">
            <a:xfrm>
              <a:off x="5779" y="2"/>
              <a:ext cx="1783" cy="1016"/>
            </a:xfrm>
            <a:custGeom>
              <a:avLst/>
              <a:gdLst>
                <a:gd name="T0" fmla="*/ 1783 w 1783"/>
                <a:gd name="T1" fmla="*/ 0 h 1016"/>
                <a:gd name="T2" fmla="*/ 1783 w 1783"/>
                <a:gd name="T3" fmla="*/ 1016 h 1016"/>
                <a:gd name="T4" fmla="*/ 669 w 1783"/>
                <a:gd name="T5" fmla="*/ 1016 h 1016"/>
                <a:gd name="T6" fmla="*/ 0 w 1783"/>
                <a:gd name="T7" fmla="*/ 0 h 1016"/>
                <a:gd name="T8" fmla="*/ 1783 w 1783"/>
                <a:gd name="T9" fmla="*/ 0 h 10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83" h="1016">
                  <a:moveTo>
                    <a:pt x="1783" y="0"/>
                  </a:moveTo>
                  <a:lnTo>
                    <a:pt x="1783" y="1016"/>
                  </a:lnTo>
                  <a:lnTo>
                    <a:pt x="669" y="1016"/>
                  </a:lnTo>
                  <a:lnTo>
                    <a:pt x="0" y="0"/>
                  </a:lnTo>
                  <a:lnTo>
                    <a:pt x="1783" y="0"/>
                  </a:lnTo>
                  <a:close/>
                </a:path>
              </a:pathLst>
            </a:custGeom>
            <a:solidFill>
              <a:srgbClr val="9F9F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" name="Freeform 8"/>
            <p:cNvSpPr>
              <a:spLocks/>
            </p:cNvSpPr>
            <p:nvPr/>
          </p:nvSpPr>
          <p:spPr bwMode="auto">
            <a:xfrm>
              <a:off x="6219" y="2"/>
              <a:ext cx="1482" cy="2238"/>
            </a:xfrm>
            <a:custGeom>
              <a:avLst/>
              <a:gdLst>
                <a:gd name="T0" fmla="*/ 0 w 1482"/>
                <a:gd name="T1" fmla="*/ 0 h 2238"/>
                <a:gd name="T2" fmla="*/ 1482 w 1482"/>
                <a:gd name="T3" fmla="*/ 2238 h 2238"/>
                <a:gd name="T4" fmla="*/ 1482 w 1482"/>
                <a:gd name="T5" fmla="*/ 0 h 2238"/>
                <a:gd name="T6" fmla="*/ 0 w 1482"/>
                <a:gd name="T7" fmla="*/ 0 h 2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82" h="2238">
                  <a:moveTo>
                    <a:pt x="0" y="0"/>
                  </a:moveTo>
                  <a:lnTo>
                    <a:pt x="1482" y="2238"/>
                  </a:lnTo>
                  <a:lnTo>
                    <a:pt x="148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60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" name="Freeform 9"/>
            <p:cNvSpPr>
              <a:spLocks/>
            </p:cNvSpPr>
            <p:nvPr/>
          </p:nvSpPr>
          <p:spPr bwMode="auto">
            <a:xfrm>
              <a:off x="-21" y="46"/>
              <a:ext cx="2818" cy="4276"/>
            </a:xfrm>
            <a:custGeom>
              <a:avLst/>
              <a:gdLst>
                <a:gd name="T0" fmla="*/ 2818 w 2818"/>
                <a:gd name="T1" fmla="*/ 4276 h 4276"/>
                <a:gd name="T2" fmla="*/ 0 w 2818"/>
                <a:gd name="T3" fmla="*/ 0 h 4276"/>
                <a:gd name="T4" fmla="*/ 0 w 2818"/>
                <a:gd name="T5" fmla="*/ 4276 h 4276"/>
                <a:gd name="T6" fmla="*/ 2818 w 2818"/>
                <a:gd name="T7" fmla="*/ 4276 h 4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18" h="4276">
                  <a:moveTo>
                    <a:pt x="2818" y="4276"/>
                  </a:moveTo>
                  <a:lnTo>
                    <a:pt x="0" y="0"/>
                  </a:lnTo>
                  <a:lnTo>
                    <a:pt x="0" y="4276"/>
                  </a:lnTo>
                  <a:lnTo>
                    <a:pt x="2818" y="4276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" name="Freeform 10"/>
            <p:cNvSpPr>
              <a:spLocks/>
            </p:cNvSpPr>
            <p:nvPr/>
          </p:nvSpPr>
          <p:spPr bwMode="auto">
            <a:xfrm>
              <a:off x="1303" y="4053"/>
              <a:ext cx="6089" cy="269"/>
            </a:xfrm>
            <a:custGeom>
              <a:avLst/>
              <a:gdLst>
                <a:gd name="T0" fmla="*/ 0 w 6089"/>
                <a:gd name="T1" fmla="*/ 269 h 269"/>
                <a:gd name="T2" fmla="*/ 0 w 6089"/>
                <a:gd name="T3" fmla="*/ 0 h 269"/>
                <a:gd name="T4" fmla="*/ 5916 w 6089"/>
                <a:gd name="T5" fmla="*/ 0 h 269"/>
                <a:gd name="T6" fmla="*/ 6089 w 6089"/>
                <a:gd name="T7" fmla="*/ 264 h 269"/>
                <a:gd name="T8" fmla="*/ 6089 w 6089"/>
                <a:gd name="T9" fmla="*/ 269 h 269"/>
                <a:gd name="T10" fmla="*/ 0 w 6089"/>
                <a:gd name="T11" fmla="*/ 269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89" h="269">
                  <a:moveTo>
                    <a:pt x="0" y="269"/>
                  </a:moveTo>
                  <a:lnTo>
                    <a:pt x="0" y="0"/>
                  </a:lnTo>
                  <a:lnTo>
                    <a:pt x="5916" y="0"/>
                  </a:lnTo>
                  <a:lnTo>
                    <a:pt x="6089" y="264"/>
                  </a:lnTo>
                  <a:lnTo>
                    <a:pt x="6089" y="269"/>
                  </a:lnTo>
                  <a:lnTo>
                    <a:pt x="0" y="269"/>
                  </a:lnTo>
                  <a:close/>
                </a:path>
              </a:pathLst>
            </a:custGeom>
            <a:solidFill>
              <a:srgbClr val="E5E3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" name="Freeform 11"/>
            <p:cNvSpPr>
              <a:spLocks/>
            </p:cNvSpPr>
            <p:nvPr/>
          </p:nvSpPr>
          <p:spPr bwMode="auto">
            <a:xfrm>
              <a:off x="115" y="3308"/>
              <a:ext cx="1786" cy="1014"/>
            </a:xfrm>
            <a:custGeom>
              <a:avLst/>
              <a:gdLst>
                <a:gd name="T0" fmla="*/ 0 w 1786"/>
                <a:gd name="T1" fmla="*/ 1014 h 1014"/>
                <a:gd name="T2" fmla="*/ 0 w 1786"/>
                <a:gd name="T3" fmla="*/ 0 h 1014"/>
                <a:gd name="T4" fmla="*/ 1114 w 1786"/>
                <a:gd name="T5" fmla="*/ 0 h 1014"/>
                <a:gd name="T6" fmla="*/ 1786 w 1786"/>
                <a:gd name="T7" fmla="*/ 1014 h 1014"/>
                <a:gd name="T8" fmla="*/ 0 w 1786"/>
                <a:gd name="T9" fmla="*/ 1014 h 10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86" h="1014">
                  <a:moveTo>
                    <a:pt x="0" y="1014"/>
                  </a:moveTo>
                  <a:lnTo>
                    <a:pt x="0" y="0"/>
                  </a:lnTo>
                  <a:lnTo>
                    <a:pt x="1114" y="0"/>
                  </a:lnTo>
                  <a:lnTo>
                    <a:pt x="1786" y="1014"/>
                  </a:lnTo>
                  <a:lnTo>
                    <a:pt x="0" y="1014"/>
                  </a:lnTo>
                  <a:close/>
                </a:path>
              </a:pathLst>
            </a:custGeom>
            <a:solidFill>
              <a:srgbClr val="9F9F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" name="Freeform 12"/>
            <p:cNvSpPr>
              <a:spLocks/>
            </p:cNvSpPr>
            <p:nvPr/>
          </p:nvSpPr>
          <p:spPr bwMode="auto">
            <a:xfrm>
              <a:off x="-21" y="2084"/>
              <a:ext cx="1480" cy="2238"/>
            </a:xfrm>
            <a:custGeom>
              <a:avLst/>
              <a:gdLst>
                <a:gd name="T0" fmla="*/ 1480 w 1480"/>
                <a:gd name="T1" fmla="*/ 2238 h 2238"/>
                <a:gd name="T2" fmla="*/ 0 w 1480"/>
                <a:gd name="T3" fmla="*/ 0 h 2238"/>
                <a:gd name="T4" fmla="*/ 0 w 1480"/>
                <a:gd name="T5" fmla="*/ 2238 h 2238"/>
                <a:gd name="T6" fmla="*/ 1480 w 1480"/>
                <a:gd name="T7" fmla="*/ 2238 h 2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80" h="2238">
                  <a:moveTo>
                    <a:pt x="1480" y="2238"/>
                  </a:moveTo>
                  <a:lnTo>
                    <a:pt x="0" y="0"/>
                  </a:lnTo>
                  <a:lnTo>
                    <a:pt x="0" y="2238"/>
                  </a:lnTo>
                  <a:lnTo>
                    <a:pt x="1480" y="2238"/>
                  </a:lnTo>
                  <a:close/>
                </a:path>
              </a:pathLst>
            </a:custGeom>
            <a:solidFill>
              <a:srgbClr val="5560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5463406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중단원 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57F3F005-E6A4-6840-8D18-274FEB4DAF2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40E7234D-A958-ED46-8D9E-D1F85E4555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lum bright="100000"/>
          </a:blip>
          <a:stretch>
            <a:fillRect/>
          </a:stretch>
        </p:blipFill>
        <p:spPr>
          <a:xfrm>
            <a:off x="10991850" y="6453187"/>
            <a:ext cx="952500" cy="171450"/>
          </a:xfrm>
          <a:prstGeom prst="rect">
            <a:avLst/>
          </a:prstGeom>
        </p:spPr>
      </p:pic>
      <p:sp>
        <p:nvSpPr>
          <p:cNvPr id="25" name="텍스트 개체 틀 24">
            <a:extLst>
              <a:ext uri="{FF2B5EF4-FFF2-40B4-BE49-F238E27FC236}">
                <a16:creationId xmlns:a16="http://schemas.microsoft.com/office/drawing/2014/main" id="{C41F6B20-C844-2242-B723-0A879ECB777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06521" y="402697"/>
            <a:ext cx="2935419" cy="286232"/>
          </a:xfrm>
          <a:noFill/>
        </p:spPr>
        <p:txBody>
          <a:bodyPr wrap="none" rtlCol="0">
            <a:spAutoFit/>
          </a:bodyPr>
          <a:lstStyle>
            <a:lvl1pPr marL="0" indent="0">
              <a:buNone/>
              <a:defRPr kumimoji="1" lang="ko-KR" altLang="en-US" sz="1400" b="1" i="1" spc="-150" dirty="0" smtClean="0">
                <a:solidFill>
                  <a:schemeClr val="bg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defRPr>
            </a:lvl1pPr>
            <a:lvl2pPr>
              <a:defRPr lang="ko-KR" altLang="en-US" sz="1800" dirty="0" smtClean="0"/>
            </a:lvl2pPr>
            <a:lvl3pPr>
              <a:defRPr lang="ko-KR" altLang="en-US" sz="1800" dirty="0" smtClean="0"/>
            </a:lvl3pPr>
            <a:lvl4pPr>
              <a:defRPr lang="ko-KR" altLang="en-US" dirty="0" smtClean="0"/>
            </a:lvl4pPr>
            <a:lvl5pPr>
              <a:defRPr lang="ko-Kore-KR" altLang="en-US" dirty="0"/>
            </a:lvl5pPr>
          </a:lstStyle>
          <a:p>
            <a:pPr marL="0" lvl="0"/>
            <a:r>
              <a:rPr kumimoji="1" lang="ko-KR" altLang="en-US" dirty="0"/>
              <a:t>마스터 텍스트 스타일을 편집하려면 클릭</a:t>
            </a:r>
          </a:p>
        </p:txBody>
      </p:sp>
      <p:sp>
        <p:nvSpPr>
          <p:cNvPr id="27" name="텍스트 개체 틀 26">
            <a:extLst>
              <a:ext uri="{FF2B5EF4-FFF2-40B4-BE49-F238E27FC236}">
                <a16:creationId xmlns:a16="http://schemas.microsoft.com/office/drawing/2014/main" id="{1AEED55F-AE61-274B-9445-BB9E51BA2AF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18790" y="3132520"/>
            <a:ext cx="5557932" cy="646331"/>
          </a:xfrm>
          <a:noFill/>
        </p:spPr>
        <p:txBody>
          <a:bodyPr wrap="none" rtlCol="0">
            <a:spAutoFit/>
          </a:bodyPr>
          <a:lstStyle>
            <a:lvl1pPr marL="0" indent="0">
              <a:buNone/>
              <a:defRPr kumimoji="1" lang="ko-KR" altLang="en-US" sz="4000" b="1" dirty="0" smtClean="0">
                <a:solidFill>
                  <a:schemeClr val="bg1"/>
                </a:solidFill>
                <a:latin typeface="S-Core Dream 7 ExtraBold" panose="020B0503030302020204" pitchFamily="34" charset="-127"/>
                <a:ea typeface="S-Core Dream 7 ExtraBold" panose="020B0503030302020204" pitchFamily="34" charset="-127"/>
              </a:defRPr>
            </a:lvl1pPr>
            <a:lvl2pPr>
              <a:defRPr lang="ko-KR" altLang="en-US" sz="1800" dirty="0" smtClean="0"/>
            </a:lvl2pPr>
            <a:lvl3pPr>
              <a:defRPr lang="ko-KR" altLang="en-US" sz="1800" dirty="0" smtClean="0"/>
            </a:lvl3pPr>
            <a:lvl4pPr>
              <a:defRPr lang="ko-KR" altLang="en-US" dirty="0" smtClean="0"/>
            </a:lvl4pPr>
            <a:lvl5pPr>
              <a:defRPr lang="ko-Kore-KR" altLang="en-US" dirty="0"/>
            </a:lvl5pPr>
          </a:lstStyle>
          <a:p>
            <a:pPr marL="0" lvl="0"/>
            <a:r>
              <a:rPr kumimoji="1"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5150494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중단원 도입 문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88488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587790-49B9-CC42-9B1C-5B1A779447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041" y="403602"/>
            <a:ext cx="10515600" cy="369332"/>
          </a:xfrm>
          <a:noFill/>
        </p:spPr>
        <p:txBody>
          <a:bodyPr wrap="square" rtlCol="0">
            <a:spAutoFit/>
          </a:bodyPr>
          <a:lstStyle>
            <a:lvl1pPr>
              <a:defRPr kumimoji="1" lang="ko-Kore-KR" altLang="en-US" sz="2000" b="1" i="0">
                <a:latin typeface="S-Core Dream 6 Bold" panose="020B0503030302020204" pitchFamily="34" charset="-127"/>
                <a:ea typeface="S-Core Dream 6 Bold" panose="020B0503030302020204" pitchFamily="34" charset="-127"/>
                <a:cs typeface="+mn-cs"/>
              </a:defRPr>
            </a:lvl1pPr>
          </a:lstStyle>
          <a:p>
            <a:pPr marL="0" lvl="0"/>
            <a:r>
              <a:rPr kumimoji="1" lang="ko-KR" altLang="en-US" dirty="0"/>
              <a:t>마스터 제목 스타일 편집</a:t>
            </a:r>
            <a:endParaRPr kumimoji="1" lang="ko-Kore-KR" altLang="en-US" dirty="0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F65C64D-A4C4-D048-BAEF-0CD8461A8A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43341-D291-ED4D-BB87-1EA688B88F05}" type="datetimeFigureOut">
              <a:rPr kumimoji="1" lang="ko-Kore-KR" altLang="en-US" smtClean="0"/>
              <a:t>12/28/2020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17FE0C9-1A27-3D41-AA81-A420F27B5E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38447E4-235B-2845-A7B8-486D34C3E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13922-1F07-1745-95DB-4C6219CDEC4D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1D07F708-94F1-F94D-AB71-FD316CFED236}"/>
              </a:ext>
            </a:extLst>
          </p:cNvPr>
          <p:cNvCxnSpPr>
            <a:cxnSpLocks/>
          </p:cNvCxnSpPr>
          <p:nvPr userDrawn="1"/>
        </p:nvCxnSpPr>
        <p:spPr>
          <a:xfrm>
            <a:off x="387856" y="818352"/>
            <a:ext cx="10607098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텍스트 개체 틀 2">
            <a:extLst>
              <a:ext uri="{FF2B5EF4-FFF2-40B4-BE49-F238E27FC236}">
                <a16:creationId xmlns:a16="http://schemas.microsoft.com/office/drawing/2014/main" id="{9B8A6CE2-615C-9F45-9ECB-9CB9748AF2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9729" y="1014984"/>
            <a:ext cx="5708144" cy="338491"/>
          </a:xfrm>
          <a:noFill/>
        </p:spPr>
        <p:txBody>
          <a:bodyPr wrap="square" rtlCol="0">
            <a:spAutoFit/>
          </a:bodyPr>
          <a:lstStyle>
            <a:lvl1pPr marL="0" indent="0">
              <a:lnSpc>
                <a:spcPct val="150000"/>
              </a:lnSpc>
              <a:buNone/>
              <a:defRPr kumimoji="1" lang="ko-KR" altLang="en-US" sz="1200" smtClean="0">
                <a:latin typeface="S-Core Dream 4 Regular" panose="020B0203030302020204" pitchFamily="34" charset="-127"/>
                <a:ea typeface="S-Core Dream 4 Regular" panose="020B0203030302020204" pitchFamily="34" charset="-127"/>
              </a:defRPr>
            </a:lvl1pPr>
          </a:lstStyle>
          <a:p>
            <a:pPr marL="0" lvl="0">
              <a:lnSpc>
                <a:spcPct val="150000"/>
              </a:lnSpc>
            </a:pPr>
            <a:r>
              <a:rPr kumimoji="1" lang="ko-KR" altLang="en-US" dirty="0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20326361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65E5C7DD-C3E0-9545-9D9C-F5161D88F61F}"/>
              </a:ext>
            </a:extLst>
          </p:cNvPr>
          <p:cNvSpPr/>
          <p:nvPr userDrawn="1"/>
        </p:nvSpPr>
        <p:spPr>
          <a:xfrm>
            <a:off x="746975" y="669701"/>
            <a:ext cx="10753859" cy="555079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3BC80197-36D6-C740-9025-CD00E2D106A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86463" y="6423691"/>
            <a:ext cx="1214371" cy="218587"/>
          </a:xfrm>
          <a:prstGeom prst="rect">
            <a:avLst/>
          </a:prstGeom>
        </p:spPr>
      </p:pic>
      <p:sp>
        <p:nvSpPr>
          <p:cNvPr id="16" name="제목 1">
            <a:extLst>
              <a:ext uri="{FF2B5EF4-FFF2-40B4-BE49-F238E27FC236}">
                <a16:creationId xmlns:a16="http://schemas.microsoft.com/office/drawing/2014/main" id="{7FA1B531-CBCF-4A45-B20A-FE49569A50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4552" y="945746"/>
            <a:ext cx="4765183" cy="369332"/>
          </a:xfrm>
          <a:noFill/>
        </p:spPr>
        <p:txBody>
          <a:bodyPr wrap="square" rtlCol="0">
            <a:spAutoFit/>
          </a:bodyPr>
          <a:lstStyle>
            <a:lvl1pPr>
              <a:defRPr kumimoji="1" lang="ko-Kore-KR" altLang="en-US" sz="2000" b="1" i="0" spc="-150">
                <a:solidFill>
                  <a:schemeClr val="bg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  <a:cs typeface="+mn-cs"/>
              </a:defRPr>
            </a:lvl1pPr>
          </a:lstStyle>
          <a:p>
            <a:pPr marL="0" lvl="0"/>
            <a:r>
              <a:rPr kumimoji="1" lang="ko-KR" altLang="en-US" dirty="0" err="1"/>
              <a:t>중단원</a:t>
            </a:r>
            <a:r>
              <a:rPr kumimoji="1" lang="ko-KR" altLang="en-US" dirty="0"/>
              <a:t> 제목</a:t>
            </a:r>
            <a:endParaRPr kumimoji="1" lang="ko-Kore-KR" altLang="en-US" dirty="0"/>
          </a:p>
        </p:txBody>
      </p:sp>
      <p:sp>
        <p:nvSpPr>
          <p:cNvPr id="18" name="텍스트 개체 틀 2">
            <a:extLst>
              <a:ext uri="{FF2B5EF4-FFF2-40B4-BE49-F238E27FC236}">
                <a16:creationId xmlns:a16="http://schemas.microsoft.com/office/drawing/2014/main" id="{91598F29-B6B3-FD47-AE3A-44456CBAB8C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004552" y="1320579"/>
            <a:ext cx="5708144" cy="912879"/>
          </a:xfrm>
          <a:noFill/>
        </p:spPr>
        <p:txBody>
          <a:bodyPr wrap="square" rtlCol="0">
            <a:spAutoFit/>
          </a:bodyPr>
          <a:lstStyle>
            <a:lvl1pPr marL="0" indent="0">
              <a:lnSpc>
                <a:spcPct val="150000"/>
              </a:lnSpc>
              <a:buNone/>
              <a:defRPr kumimoji="1" lang="ko-KR" altLang="en-US" sz="4000" b="1" i="0" spc="-150" smtClean="0">
                <a:solidFill>
                  <a:schemeClr val="bg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defRPr>
            </a:lvl1pPr>
          </a:lstStyle>
          <a:p>
            <a:pPr marL="0" lvl="0">
              <a:lnSpc>
                <a:spcPct val="150000"/>
              </a:lnSpc>
            </a:pPr>
            <a:r>
              <a:rPr kumimoji="1" lang="ko-KR" altLang="en-US" dirty="0"/>
              <a:t>소단원 제목</a:t>
            </a:r>
          </a:p>
        </p:txBody>
      </p:sp>
    </p:spTree>
    <p:extLst>
      <p:ext uri="{BB962C8B-B14F-4D97-AF65-F5344CB8AC3E}">
        <p14:creationId xmlns:p14="http://schemas.microsoft.com/office/powerpoint/2010/main" val="35916299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48447DDA-C902-B347-BB09-B9AEF1104F6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AB2A9AA-D88F-A64D-BDE9-7F5BA5D63BC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lum bright="100000"/>
          </a:blip>
          <a:stretch>
            <a:fillRect/>
          </a:stretch>
        </p:blipFill>
        <p:spPr>
          <a:xfrm>
            <a:off x="10991850" y="6453187"/>
            <a:ext cx="952500" cy="171450"/>
          </a:xfrm>
          <a:prstGeom prst="rect">
            <a:avLst/>
          </a:prstGeom>
        </p:spPr>
      </p:pic>
      <p:sp>
        <p:nvSpPr>
          <p:cNvPr id="8" name="텍스트 개체 틀 24">
            <a:extLst>
              <a:ext uri="{FF2B5EF4-FFF2-40B4-BE49-F238E27FC236}">
                <a16:creationId xmlns:a16="http://schemas.microsoft.com/office/drawing/2014/main" id="{57C354E9-7B3D-8641-80A6-2CD61F2CC19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06521" y="402697"/>
            <a:ext cx="2935419" cy="286232"/>
          </a:xfrm>
          <a:noFill/>
        </p:spPr>
        <p:txBody>
          <a:bodyPr wrap="none" rtlCol="0">
            <a:spAutoFit/>
          </a:bodyPr>
          <a:lstStyle>
            <a:lvl1pPr marL="0" indent="0">
              <a:buNone/>
              <a:defRPr kumimoji="1" lang="ko-KR" altLang="en-US" sz="1400" b="1" i="1" spc="-150" dirty="0" smtClean="0">
                <a:solidFill>
                  <a:schemeClr val="bg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defRPr>
            </a:lvl1pPr>
            <a:lvl2pPr>
              <a:defRPr lang="ko-KR" altLang="en-US" sz="1800" dirty="0" smtClean="0"/>
            </a:lvl2pPr>
            <a:lvl3pPr>
              <a:defRPr lang="ko-KR" altLang="en-US" sz="1800" dirty="0" smtClean="0"/>
            </a:lvl3pPr>
            <a:lvl4pPr>
              <a:defRPr lang="ko-KR" altLang="en-US" dirty="0" smtClean="0"/>
            </a:lvl4pPr>
            <a:lvl5pPr>
              <a:defRPr lang="ko-Kore-KR" altLang="en-US" dirty="0"/>
            </a:lvl5pPr>
          </a:lstStyle>
          <a:p>
            <a:pPr marL="0" lvl="0"/>
            <a:r>
              <a:rPr kumimoji="1" lang="ko-KR" altLang="en-US" dirty="0"/>
              <a:t>마스터 텍스트 스타일을 편집하려면 클릭</a:t>
            </a:r>
          </a:p>
        </p:txBody>
      </p:sp>
      <p:sp>
        <p:nvSpPr>
          <p:cNvPr id="9" name="텍스트 개체 틀 26">
            <a:extLst>
              <a:ext uri="{FF2B5EF4-FFF2-40B4-BE49-F238E27FC236}">
                <a16:creationId xmlns:a16="http://schemas.microsoft.com/office/drawing/2014/main" id="{306D9578-85EF-8847-AE30-1EE3D096A09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18790" y="3132520"/>
            <a:ext cx="5557932" cy="646331"/>
          </a:xfrm>
          <a:noFill/>
        </p:spPr>
        <p:txBody>
          <a:bodyPr wrap="none" rtlCol="0">
            <a:spAutoFit/>
          </a:bodyPr>
          <a:lstStyle>
            <a:lvl1pPr marL="0" indent="0">
              <a:buNone/>
              <a:defRPr kumimoji="1" lang="ko-KR" altLang="en-US" sz="4000" b="1" dirty="0" smtClean="0">
                <a:solidFill>
                  <a:schemeClr val="bg1"/>
                </a:solidFill>
                <a:latin typeface="S-Core Dream 7 ExtraBold" panose="020B0503030302020204" pitchFamily="34" charset="-127"/>
                <a:ea typeface="S-Core Dream 7 ExtraBold" panose="020B0503030302020204" pitchFamily="34" charset="-127"/>
              </a:defRPr>
            </a:lvl1pPr>
            <a:lvl2pPr>
              <a:defRPr lang="ko-KR" altLang="en-US" sz="1800" dirty="0" smtClean="0"/>
            </a:lvl2pPr>
            <a:lvl3pPr>
              <a:defRPr lang="ko-KR" altLang="en-US" sz="1800" dirty="0" smtClean="0"/>
            </a:lvl3pPr>
            <a:lvl4pPr>
              <a:defRPr lang="ko-KR" altLang="en-US" dirty="0" smtClean="0"/>
            </a:lvl4pPr>
            <a:lvl5pPr>
              <a:defRPr lang="ko-Kore-KR" altLang="en-US" dirty="0"/>
            </a:lvl5pPr>
          </a:lstStyle>
          <a:p>
            <a:pPr marL="0" lvl="0"/>
            <a:r>
              <a:rPr kumimoji="1"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66954937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04447D2C-D7C8-534D-8439-49EF5C0D91E8}"/>
              </a:ext>
            </a:extLst>
          </p:cNvPr>
          <p:cNvSpPr/>
          <p:nvPr userDrawn="1"/>
        </p:nvSpPr>
        <p:spPr>
          <a:xfrm>
            <a:off x="1" y="1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06545F6-6DB6-6747-8528-356C1DA2AA6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  <a:biLevel thresh="25000"/>
          </a:blip>
          <a:stretch>
            <a:fillRect/>
          </a:stretch>
        </p:blipFill>
        <p:spPr>
          <a:xfrm>
            <a:off x="5198123" y="3075057"/>
            <a:ext cx="1795753" cy="956616"/>
          </a:xfrm>
          <a:prstGeom prst="rect">
            <a:avLst/>
          </a:prstGeom>
        </p:spPr>
      </p:pic>
      <p:sp>
        <p:nvSpPr>
          <p:cNvPr id="9" name="텍스트 개체 틀 24">
            <a:extLst>
              <a:ext uri="{FF2B5EF4-FFF2-40B4-BE49-F238E27FC236}">
                <a16:creationId xmlns:a16="http://schemas.microsoft.com/office/drawing/2014/main" id="{10415C67-D597-5049-8E31-B0CC8775593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06521" y="402697"/>
            <a:ext cx="2935419" cy="286232"/>
          </a:xfrm>
          <a:noFill/>
        </p:spPr>
        <p:txBody>
          <a:bodyPr wrap="none" rtlCol="0">
            <a:spAutoFit/>
          </a:bodyPr>
          <a:lstStyle>
            <a:lvl1pPr marL="0" indent="0">
              <a:buNone/>
              <a:defRPr kumimoji="1" lang="ko-KR" altLang="en-US" sz="1400" b="1" i="1" spc="-150" dirty="0" smtClean="0">
                <a:solidFill>
                  <a:schemeClr val="bg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defRPr>
            </a:lvl1pPr>
            <a:lvl2pPr>
              <a:defRPr lang="ko-KR" altLang="en-US" sz="1800" dirty="0" smtClean="0"/>
            </a:lvl2pPr>
            <a:lvl3pPr>
              <a:defRPr lang="ko-KR" altLang="en-US" sz="1800" dirty="0" smtClean="0"/>
            </a:lvl3pPr>
            <a:lvl4pPr>
              <a:defRPr lang="ko-KR" altLang="en-US" dirty="0" smtClean="0"/>
            </a:lvl4pPr>
            <a:lvl5pPr>
              <a:defRPr lang="ko-Kore-KR" altLang="en-US" dirty="0"/>
            </a:lvl5pPr>
          </a:lstStyle>
          <a:p>
            <a:pPr marL="0" lvl="0"/>
            <a:r>
              <a:rPr kumimoji="1" lang="ko-KR" altLang="en-US" dirty="0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252071735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3DAA43-9755-BB4E-9CBE-F5D03B9013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CE023F3-AD78-F746-8D0C-F0113B6E70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06E52EC-2F6D-AE42-AB0D-5EFC54219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43341-D291-ED4D-BB87-1EA688B88F05}" type="datetimeFigureOut">
              <a:rPr kumimoji="1" lang="ko-Kore-KR" altLang="en-US" smtClean="0"/>
              <a:t>12/28/2020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58DD8FC-5188-0548-97ED-AC54B2C07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3B9FAF6-3455-B845-8C2E-0E6E605ECA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13922-1F07-1745-95DB-4C6219CDEC4D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5306672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C75740-A94E-AF42-8914-6E3355527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8C967FE-D1F1-2546-AB80-8F86A0C076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39699DC-BF9C-4140-ACB2-B75A01DBC1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43341-D291-ED4D-BB87-1EA688B88F05}" type="datetimeFigureOut">
              <a:rPr kumimoji="1" lang="ko-Kore-KR" altLang="en-US" smtClean="0"/>
              <a:t>12/28/2020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570FFFE-8367-574B-9139-9DA36AE76F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F54DDA2-A905-CF42-8BEC-98E0B9A0EB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13922-1F07-1745-95DB-4C6219CDEC4D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7410540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96BAF2-D3B8-9448-96AD-4BBFEF25A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F20C666-578B-B444-9ED0-828ACF5F51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7AD04B1-1373-DF4A-BCFB-B9A0239699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AB23C42-D85B-8841-911C-62DFD4B19F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43341-D291-ED4D-BB87-1EA688B88F05}" type="datetimeFigureOut">
              <a:rPr kumimoji="1" lang="ko-Kore-KR" altLang="en-US" smtClean="0"/>
              <a:t>12/28/2020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0526E85-D41C-354C-ABF0-F4C81F8701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D3ABE5B-BB0B-824D-8583-0719F1B1D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13922-1F07-1745-95DB-4C6219CDEC4D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527029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43341-D291-ED4D-BB87-1EA688B88F05}" type="datetimeFigureOut">
              <a:rPr kumimoji="1" lang="ko-Kore-KR" altLang="en-US" smtClean="0"/>
              <a:t>12/28/2020</a:t>
            </a:fld>
            <a:endParaRPr kumimoji="1" lang="ko-Kore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13922-1F07-1745-95DB-4C6219CDEC4D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  <p:pic>
        <p:nvPicPr>
          <p:cNvPr id="6" name="그림 5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66001" y="-53153"/>
            <a:ext cx="12510549" cy="7020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2825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4ACEF8-C410-4949-A9C6-142F1437D0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4B9B1A3-3760-9B49-BAC9-659F63E2C3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225F2AA-9DFC-074B-B9D6-DA16321E26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5114CCE-E876-0E48-9DAB-A548D5E0D2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A564113-85A4-3641-93F5-57B620E43D0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FB346EE-586F-4242-978D-02F9D5161F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43341-D291-ED4D-BB87-1EA688B88F05}" type="datetimeFigureOut">
              <a:rPr kumimoji="1" lang="ko-Kore-KR" altLang="en-US" smtClean="0"/>
              <a:t>12/28/2020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09CFE64-6C40-344A-9413-331A18A0D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0125D70-8ED5-7C41-A859-799BF895E4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13922-1F07-1745-95DB-4C6219CDEC4D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4431801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0049037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 userDrawn="1"/>
        </p:nvSpPr>
        <p:spPr>
          <a:xfrm>
            <a:off x="7519416" y="0"/>
            <a:ext cx="4672584" cy="6858000"/>
          </a:xfrm>
          <a:prstGeom prst="rect">
            <a:avLst/>
          </a:prstGeom>
          <a:solidFill>
            <a:srgbClr val="55607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10464819" y="208942"/>
            <a:ext cx="2528550" cy="1007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3500" b="1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목  차</a:t>
            </a:r>
          </a:p>
        </p:txBody>
      </p:sp>
      <p:cxnSp>
        <p:nvCxnSpPr>
          <p:cNvPr id="8" name="직선 연결선 7"/>
          <p:cNvCxnSpPr/>
          <p:nvPr userDrawn="1"/>
        </p:nvCxnSpPr>
        <p:spPr>
          <a:xfrm>
            <a:off x="10288001" y="1230684"/>
            <a:ext cx="1535753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32930" y="6198179"/>
            <a:ext cx="1322250" cy="321667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842762" y="6500182"/>
            <a:ext cx="1265205" cy="1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92234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13ABD6-6140-6A47-AD36-296CF96E56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9D72253-46D5-1D46-9028-499EBA90BD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BA23E4A-460C-5C45-9238-9CC7081F1F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1EE3231-2383-E84C-919B-4A7BD4B0B2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43341-D291-ED4D-BB87-1EA688B88F05}" type="datetimeFigureOut">
              <a:rPr kumimoji="1" lang="ko-Kore-KR" altLang="en-US" smtClean="0"/>
              <a:t>12/28/2020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4B87E21-6BA5-5449-8E7E-974AE7A2FD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714FC82-5AC3-F047-8C59-E30AB713A4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13922-1F07-1745-95DB-4C6219CDEC4D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6186959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465D3C-F96D-B14F-971F-7BF7E150F0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4A8560E-E741-8744-8AA7-81D3169C65C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023A36F-D9D7-6C4B-90B4-CC07FB342B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2DBC5BF-2F81-4443-A11C-1625ACECF5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43341-D291-ED4D-BB87-1EA688B88F05}" type="datetimeFigureOut">
              <a:rPr kumimoji="1" lang="ko-Kore-KR" altLang="en-US" smtClean="0"/>
              <a:t>12/28/2020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183CA94-A0BE-964C-917A-EE46A6B6E5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D0570C3-9DAB-B449-829F-7EBB4BB38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13922-1F07-1745-95DB-4C6219CDEC4D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82609921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9461FF-3EB4-4E48-A501-6D9F13872A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986D4EF-3235-4048-83EB-697E382F3F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10C099B-9105-EB4A-ACCB-6982D2140A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43341-D291-ED4D-BB87-1EA688B88F05}" type="datetimeFigureOut">
              <a:rPr kumimoji="1" lang="ko-Kore-KR" altLang="en-US" smtClean="0"/>
              <a:t>12/28/2020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90290C0-9C96-3B40-B103-444BB73C0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54E13CB-8B53-EE43-8DE9-98932F43A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13922-1F07-1745-95DB-4C6219CDEC4D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7504502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8FA8C36-32AA-A449-A77E-58DCAD66F6F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3F5FA7C-2384-5142-A1B7-05B2A816FD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A20745-3BD0-2441-B18B-7DAD3C17C3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43341-D291-ED4D-BB87-1EA688B88F05}" type="datetimeFigureOut">
              <a:rPr kumimoji="1" lang="ko-Kore-KR" altLang="en-US" smtClean="0"/>
              <a:t>12/28/2020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62782B7-B159-A243-89D5-D91DB6817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54CFDAE-EFF0-0541-AE12-06CF8F2A4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13922-1F07-1745-95DB-4C6219CDEC4D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2215303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3530E5-32C0-46D3-B648-B5FAF70C12DB}" type="datetimeFigureOut">
              <a:rPr lang="ko-KR" altLang="en-US" smtClean="0"/>
              <a:t>2020-12-28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0DF99-C835-4086-B8C8-4871DE120C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984068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3530E5-32C0-46D3-B648-B5FAF70C12DB}" type="datetimeFigureOut">
              <a:rPr lang="ko-KR" altLang="en-US" smtClean="0"/>
              <a:t>2020-12-28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0DF99-C835-4086-B8C8-4871DE120C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285093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3530E5-32C0-46D3-B648-B5FAF70C12DB}" type="datetimeFigureOut">
              <a:rPr lang="ko-KR" altLang="en-US" smtClean="0"/>
              <a:t>2020-12-28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0DF99-C835-4086-B8C8-4871DE120C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34977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39650" y="0"/>
            <a:ext cx="12420000" cy="691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29628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3530E5-32C0-46D3-B648-B5FAF70C12DB}" type="datetimeFigureOut">
              <a:rPr lang="ko-KR" altLang="en-US" smtClean="0"/>
              <a:t>2020-12-28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0DF99-C835-4086-B8C8-4871DE120C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347374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3530E5-32C0-46D3-B648-B5FAF70C12DB}" type="datetimeFigureOut">
              <a:rPr lang="ko-KR" altLang="en-US" smtClean="0"/>
              <a:t>2020-12-28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0DF99-C835-4086-B8C8-4871DE120C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924082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3530E5-32C0-46D3-B648-B5FAF70C12DB}" type="datetimeFigureOut">
              <a:rPr lang="ko-KR" altLang="en-US" smtClean="0"/>
              <a:t>2020-12-28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0DF99-C835-4086-B8C8-4871DE120C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419712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3530E5-32C0-46D3-B648-B5FAF70C12DB}" type="datetimeFigureOut">
              <a:rPr lang="ko-KR" altLang="en-US" smtClean="0"/>
              <a:t>2020-12-28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0DF99-C835-4086-B8C8-4871DE120C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729587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3530E5-32C0-46D3-B648-B5FAF70C12DB}" type="datetimeFigureOut">
              <a:rPr lang="ko-KR" altLang="en-US" smtClean="0"/>
              <a:t>2020-12-28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0DF99-C835-4086-B8C8-4871DE120C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967308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3530E5-32C0-46D3-B648-B5FAF70C12DB}" type="datetimeFigureOut">
              <a:rPr lang="ko-KR" altLang="en-US" smtClean="0"/>
              <a:t>2020-12-28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0DF99-C835-4086-B8C8-4871DE120C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437155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3530E5-32C0-46D3-B648-B5FAF70C12DB}" type="datetimeFigureOut">
              <a:rPr lang="ko-KR" altLang="en-US" smtClean="0"/>
              <a:t>2020-12-28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0DF99-C835-4086-B8C8-4871DE120C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51651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3530E5-32C0-46D3-B648-B5FAF70C12DB}" type="datetimeFigureOut">
              <a:rPr lang="ko-KR" altLang="en-US" smtClean="0"/>
              <a:t>2020-12-28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0DF99-C835-4086-B8C8-4871DE120C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88488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4646175" y="-57150"/>
            <a:ext cx="12420000" cy="70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2399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-95250" y="-104774"/>
            <a:ext cx="7639050" cy="6962774"/>
          </a:xfrm>
          <a:prstGeom prst="rect">
            <a:avLst/>
          </a:prstGeom>
          <a:solidFill>
            <a:srgbClr val="505B7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24732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8709" y="0"/>
            <a:ext cx="12268391" cy="2795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611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92847" y="-8709"/>
            <a:ext cx="12306613" cy="2804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1553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0800000">
            <a:off x="-42868" y="-28577"/>
            <a:ext cx="2276803" cy="1674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4084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32615" y="5192152"/>
            <a:ext cx="2276803" cy="1674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1354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06AD788-2A33-EF4A-8DB5-4E81DE8830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C8255FC-0C10-7242-B097-D920BC016D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8C158E8-F926-9C44-9BF7-AB0D590F9B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C43341-D291-ED4D-BB87-1EA688B88F05}" type="datetimeFigureOut">
              <a:rPr kumimoji="1" lang="ko-Kore-KR" altLang="en-US" smtClean="0"/>
              <a:t>12/28/2020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50CFBDA-D4B0-5F40-B8B1-EDCB203C4D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C3595DC-0FC5-4246-B7C4-2E2D42C916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013922-1F07-1745-95DB-4C6219CDEC4D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0BBF702-067C-AF4A-9427-346616513F89}"/>
              </a:ext>
            </a:extLst>
          </p:cNvPr>
          <p:cNvPicPr>
            <a:picLocks noChangeAspect="1"/>
          </p:cNvPicPr>
          <p:nvPr userDrawn="1"/>
        </p:nvPicPr>
        <p:blipFill>
          <a:blip r:embed="rId28"/>
          <a:stretch>
            <a:fillRect/>
          </a:stretch>
        </p:blipFill>
        <p:spPr>
          <a:xfrm>
            <a:off x="0" y="-2867891"/>
            <a:ext cx="6032500" cy="250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9609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83" r:id="rId3"/>
    <p:sldLayoutId id="2147483684" r:id="rId4"/>
    <p:sldLayoutId id="2147483685" r:id="rId5"/>
    <p:sldLayoutId id="2147483679" r:id="rId6"/>
    <p:sldLayoutId id="2147483680" r:id="rId7"/>
    <p:sldLayoutId id="2147483681" r:id="rId8"/>
    <p:sldLayoutId id="2147483682" r:id="rId9"/>
    <p:sldLayoutId id="2147483678" r:id="rId10"/>
    <p:sldLayoutId id="2147483660" r:id="rId11"/>
    <p:sldLayoutId id="2147483661" r:id="rId12"/>
    <p:sldLayoutId id="2147483654" r:id="rId13"/>
    <p:sldLayoutId id="2147483664" r:id="rId14"/>
    <p:sldLayoutId id="2147483663" r:id="rId15"/>
    <p:sldLayoutId id="2147483662" r:id="rId16"/>
    <p:sldLayoutId id="2147483650" r:id="rId17"/>
    <p:sldLayoutId id="2147483651" r:id="rId18"/>
    <p:sldLayoutId id="2147483652" r:id="rId19"/>
    <p:sldLayoutId id="2147483653" r:id="rId20"/>
    <p:sldLayoutId id="2147483655" r:id="rId21"/>
    <p:sldLayoutId id="2147483686" r:id="rId22"/>
    <p:sldLayoutId id="2147483656" r:id="rId23"/>
    <p:sldLayoutId id="2147483657" r:id="rId24"/>
    <p:sldLayoutId id="2147483658" r:id="rId25"/>
    <p:sldLayoutId id="2147483659" r:id="rId2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3530E5-32C0-46D3-B648-B5FAF70C12DB}" type="datetimeFigureOut">
              <a:rPr lang="ko-KR" altLang="en-US" smtClean="0"/>
              <a:t>2020-12-28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A0DF99-C835-4086-B8C8-4871DE120C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85099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0.emf"/><Relationship Id="rId3" Type="http://schemas.openxmlformats.org/officeDocument/2006/relationships/image" Target="../media/image14.emf"/><Relationship Id="rId7" Type="http://schemas.microsoft.com/office/2007/relationships/hdphoto" Target="../media/hdphoto2.wdp"/><Relationship Id="rId12" Type="http://schemas.openxmlformats.org/officeDocument/2006/relationships/image" Target="../media/image19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6.png"/><Relationship Id="rId11" Type="http://schemas.microsoft.com/office/2007/relationships/hdphoto" Target="../media/hdphoto4.wdp"/><Relationship Id="rId5" Type="http://schemas.microsoft.com/office/2007/relationships/hdphoto" Target="../media/hdphoto1.wdp"/><Relationship Id="rId10" Type="http://schemas.openxmlformats.org/officeDocument/2006/relationships/image" Target="../media/image18.png"/><Relationship Id="rId4" Type="http://schemas.openxmlformats.org/officeDocument/2006/relationships/image" Target="../media/image15.png"/><Relationship Id="rId9" Type="http://schemas.microsoft.com/office/2007/relationships/hdphoto" Target="../media/hdphoto3.wdp"/><Relationship Id="rId14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9.emf"/><Relationship Id="rId7" Type="http://schemas.openxmlformats.org/officeDocument/2006/relationships/image" Target="../media/image25.png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4.png"/><Relationship Id="rId5" Type="http://schemas.openxmlformats.org/officeDocument/2006/relationships/image" Target="../media/image23.emf"/><Relationship Id="rId4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emf"/><Relationship Id="rId3" Type="http://schemas.openxmlformats.org/officeDocument/2006/relationships/image" Target="../media/image27.emf"/><Relationship Id="rId7" Type="http://schemas.openxmlformats.org/officeDocument/2006/relationships/image" Target="../media/image30.png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4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9" Type="http://schemas.openxmlformats.org/officeDocument/2006/relationships/image" Target="../media/image20.e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emf"/><Relationship Id="rId3" Type="http://schemas.openxmlformats.org/officeDocument/2006/relationships/image" Target="../media/image31.png"/><Relationship Id="rId7" Type="http://schemas.openxmlformats.org/officeDocument/2006/relationships/image" Target="../media/image33.png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9.emf"/><Relationship Id="rId5" Type="http://schemas.openxmlformats.org/officeDocument/2006/relationships/image" Target="../media/image32.png"/><Relationship Id="rId4" Type="http://schemas.openxmlformats.org/officeDocument/2006/relationships/hyperlink" Target="https://studyai.co.kr/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4.png"/><Relationship Id="rId7" Type="http://schemas.openxmlformats.org/officeDocument/2006/relationships/image" Target="../media/image20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33.png"/><Relationship Id="rId5" Type="http://schemas.openxmlformats.org/officeDocument/2006/relationships/image" Target="../media/image19.emf"/><Relationship Id="rId4" Type="http://schemas.openxmlformats.org/officeDocument/2006/relationships/image" Target="../media/image14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36.png"/><Relationship Id="rId5" Type="http://schemas.openxmlformats.org/officeDocument/2006/relationships/image" Target="../media/image20.emf"/><Relationship Id="rId4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19.emf"/><Relationship Id="rId4" Type="http://schemas.openxmlformats.org/officeDocument/2006/relationships/image" Target="../media/image3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366136" y="4410333"/>
            <a:ext cx="336652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500" spc="600" dirty="0">
                <a:solidFill>
                  <a:srgbClr val="222A36"/>
                </a:solidFill>
              </a:rPr>
              <a:t>인공지능 프로그래밍 교육</a:t>
            </a:r>
            <a:endParaRPr lang="ko-KR" altLang="en-US" sz="1500" spc="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6119" y="2285999"/>
            <a:ext cx="3199762" cy="228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4033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378987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1">
            <a:extLst>
              <a:ext uri="{FF2B5EF4-FFF2-40B4-BE49-F238E27FC236}">
                <a16:creationId xmlns:a16="http://schemas.microsoft.com/office/drawing/2014/main" id="{9A3C80D0-BB8C-F740-9E6D-714C1E6BE933}"/>
              </a:ext>
            </a:extLst>
          </p:cNvPr>
          <p:cNvSpPr txBox="1">
            <a:spLocks/>
          </p:cNvSpPr>
          <p:nvPr/>
        </p:nvSpPr>
        <p:spPr>
          <a:xfrm>
            <a:off x="6074098" y="2138224"/>
            <a:ext cx="4791382" cy="151529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ore-KR" sz="120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AI</a:t>
            </a:r>
            <a:r>
              <a:rPr lang="en-US" altLang="ko-Kore-KR" sz="12000" dirty="0">
                <a:solidFill>
                  <a:srgbClr val="505B7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-KIT</a:t>
            </a:r>
            <a:endParaRPr kumimoji="1" lang="ko-Kore-KR" altLang="en-US" sz="12000" dirty="0">
              <a:solidFill>
                <a:srgbClr val="505B7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565219" y="3046464"/>
            <a:ext cx="60052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>
                <a:solidFill>
                  <a:srgbClr val="505B7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란</a:t>
            </a:r>
            <a:r>
              <a:rPr lang="en-US" altLang="ko-KR" sz="2500" dirty="0">
                <a:solidFill>
                  <a:srgbClr val="505B7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?</a:t>
            </a:r>
            <a:endParaRPr lang="ko-KR" altLang="en-US" sz="2500" dirty="0">
              <a:solidFill>
                <a:srgbClr val="505B71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19425" y="208942"/>
            <a:ext cx="252855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3500" b="1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학습목표</a:t>
            </a:r>
          </a:p>
        </p:txBody>
      </p:sp>
      <p:sp>
        <p:nvSpPr>
          <p:cNvPr id="12" name="모서리가 둥근 직사각형 11"/>
          <p:cNvSpPr/>
          <p:nvPr/>
        </p:nvSpPr>
        <p:spPr>
          <a:xfrm>
            <a:off x="-194553" y="4071225"/>
            <a:ext cx="3793159" cy="576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  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236069" y="4082226"/>
            <a:ext cx="411890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000" dirty="0">
                <a:solidFill>
                  <a:srgbClr val="505B7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AI-KIT</a:t>
            </a:r>
            <a:r>
              <a:rPr lang="ko-KR" altLang="en-US" sz="1600" dirty="0">
                <a:solidFill>
                  <a:srgbClr val="505B7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란 무엇인지 알아봅시다</a:t>
            </a:r>
            <a:r>
              <a:rPr lang="en-US" altLang="ko-KR" sz="1600" dirty="0">
                <a:solidFill>
                  <a:srgbClr val="505B7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.</a:t>
            </a:r>
          </a:p>
        </p:txBody>
      </p:sp>
      <p:cxnSp>
        <p:nvCxnSpPr>
          <p:cNvPr id="16" name="직선 연결선 15"/>
          <p:cNvCxnSpPr/>
          <p:nvPr/>
        </p:nvCxnSpPr>
        <p:spPr>
          <a:xfrm>
            <a:off x="408078" y="1230684"/>
            <a:ext cx="1535753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모서리가 둥근 직사각형 10"/>
          <p:cNvSpPr/>
          <p:nvPr/>
        </p:nvSpPr>
        <p:spPr>
          <a:xfrm>
            <a:off x="-194553" y="5002432"/>
            <a:ext cx="4894372" cy="576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  </a:t>
            </a:r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257892" y="5013433"/>
            <a:ext cx="5180166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000" dirty="0">
                <a:solidFill>
                  <a:srgbClr val="505B7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AI-KIT</a:t>
            </a:r>
            <a:r>
              <a:rPr lang="ko-KR" altLang="en-US" sz="1600" dirty="0">
                <a:solidFill>
                  <a:srgbClr val="505B7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의  </a:t>
            </a:r>
            <a:r>
              <a:rPr lang="ko-Kore-KR" altLang="en-US" sz="1600" dirty="0">
                <a:solidFill>
                  <a:srgbClr val="505B7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최종</a:t>
            </a:r>
            <a:r>
              <a:rPr lang="ko-KR" altLang="en-US" sz="1600" dirty="0">
                <a:solidFill>
                  <a:srgbClr val="505B7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ko-Kore-KR" altLang="en-US" sz="1600" dirty="0">
                <a:solidFill>
                  <a:srgbClr val="505B7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학습</a:t>
            </a:r>
            <a:r>
              <a:rPr lang="ko-KR" altLang="en-US" sz="1600" dirty="0">
                <a:solidFill>
                  <a:srgbClr val="505B7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ko-Kore-KR" altLang="en-US" sz="1600" dirty="0">
                <a:solidFill>
                  <a:srgbClr val="505B7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목표</a:t>
            </a:r>
            <a:r>
              <a:rPr lang="ko-KR" altLang="en-US" sz="1600" dirty="0">
                <a:solidFill>
                  <a:srgbClr val="505B7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에 </a:t>
            </a:r>
            <a:r>
              <a:rPr lang="ko-Kore-KR" altLang="en-US" sz="1600" dirty="0">
                <a:solidFill>
                  <a:srgbClr val="505B7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대해 알아봅</a:t>
            </a:r>
            <a:r>
              <a:rPr lang="ko-KR" altLang="en-US" sz="1600" dirty="0">
                <a:solidFill>
                  <a:srgbClr val="505B7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시</a:t>
            </a:r>
            <a:r>
              <a:rPr lang="ko-Kore-KR" altLang="en-US" sz="1600" dirty="0">
                <a:solidFill>
                  <a:srgbClr val="505B7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다</a:t>
            </a:r>
            <a:r>
              <a:rPr lang="en-US" altLang="ko-Kore-KR" sz="1600" dirty="0">
                <a:solidFill>
                  <a:srgbClr val="505B7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282661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그림 3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016" y="2001923"/>
            <a:ext cx="10200010" cy="382109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6662" y="-5489"/>
            <a:ext cx="12298661" cy="1649346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FA8EE873-B51A-6A40-8E9D-AD74C9AF96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750" b="97292" l="4416" r="91429">
                        <a14:foregroundMark x1="38831" y1="28125" x2="35065" y2="47292"/>
                        <a14:foregroundMark x1="32857" y1="57500" x2="32857" y2="57500"/>
                        <a14:foregroundMark x1="29221" y1="64167" x2="29221" y2="64167"/>
                        <a14:foregroundMark x1="20390" y1="69375" x2="12597" y2="78958"/>
                        <a14:foregroundMark x1="31039" y1="67083" x2="31039" y2="67083"/>
                        <a14:foregroundMark x1="33247" y1="62083" x2="33247" y2="62083"/>
                        <a14:foregroundMark x1="36494" y1="53958" x2="36494" y2="53958"/>
                        <a14:foregroundMark x1="43896" y1="73125" x2="63636" y2="73125"/>
                        <a14:foregroundMark x1="67273" y1="62083" x2="75065" y2="55417"/>
                        <a14:foregroundMark x1="76883" y1="51667" x2="32338" y2="57500"/>
                        <a14:foregroundMark x1="20390" y1="57500" x2="54805" y2="71667"/>
                        <a14:foregroundMark x1="65455" y1="73125" x2="73247" y2="78125"/>
                        <a14:foregroundMark x1="37922" y1="69375" x2="15844" y2="75208"/>
                        <a14:foregroundMark x1="16364" y1="68542" x2="75974" y2="67083"/>
                        <a14:foregroundMark x1="69091" y1="32500" x2="69091" y2="32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750" y="2393547"/>
            <a:ext cx="1953311" cy="1217648"/>
          </a:xfrm>
          <a:prstGeom prst="rect">
            <a:avLst/>
          </a:prstGeom>
        </p:spPr>
      </p:pic>
      <p:pic>
        <p:nvPicPr>
          <p:cNvPr id="19" name="그림 18" descr="그리기이(가) 표시된 사진&#10;&#10;자동 생성된 설명">
            <a:extLst>
              <a:ext uri="{FF2B5EF4-FFF2-40B4-BE49-F238E27FC236}">
                <a16:creationId xmlns:a16="http://schemas.microsoft.com/office/drawing/2014/main" id="{425F8B91-C95A-3441-A702-ABC60E7FDF6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786" b="100000" l="3214" r="95000">
                        <a14:foregroundMark x1="50357" y1="38571" x2="55357" y2="17857"/>
                        <a14:foregroundMark x1="43929" y1="39286" x2="25000" y2="44643"/>
                        <a14:foregroundMark x1="24286" y1="44643" x2="20714" y2="5678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519468" y="3513646"/>
            <a:ext cx="1242783" cy="124277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B69667F-A42D-1C4F-82E6-CE75239C940A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5660" b="94340" l="29653" r="7034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179" r="28945"/>
          <a:stretch/>
        </p:blipFill>
        <p:spPr>
          <a:xfrm>
            <a:off x="9106521" y="2257087"/>
            <a:ext cx="1342722" cy="1468066"/>
          </a:xfrm>
          <a:prstGeom prst="rect">
            <a:avLst/>
          </a:prstGeom>
        </p:spPr>
      </p:pic>
      <p:pic>
        <p:nvPicPr>
          <p:cNvPr id="17" name="그림 16" descr="그리기이(가) 표시된 사진&#10;&#10;자동 생성된 설명">
            <a:extLst>
              <a:ext uri="{FF2B5EF4-FFF2-40B4-BE49-F238E27FC236}">
                <a16:creationId xmlns:a16="http://schemas.microsoft.com/office/drawing/2014/main" id="{D83DB0F6-15C4-F246-8925-03DDA189601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799" b="100000" l="0" r="100000">
                        <a14:foregroundMark x1="27624" y1="57554" x2="20442" y2="67986"/>
                        <a14:foregroundMark x1="58011" y1="69784" x2="62431" y2="8597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36098" y="2375992"/>
            <a:ext cx="1446780" cy="111106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52618" y="3662735"/>
            <a:ext cx="2327667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ore-KR" altLang="en-US" sz="15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마이크로소프트</a:t>
            </a:r>
            <a:endParaRPr kumimoji="1" lang="en-US" altLang="en-US" sz="1500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ctr"/>
            <a:r>
              <a:rPr kumimoji="1" lang="en-US" altLang="en-US" sz="15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</a:t>
            </a:r>
            <a:r>
              <a:rPr kumimoji="1" lang="en-US" altLang="ko-Kore-KR" sz="15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AZURE)</a:t>
            </a:r>
          </a:p>
          <a:p>
            <a:pPr algn="ctr"/>
            <a:endParaRPr lang="ko-KR" altLang="en-US" sz="1500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940987" y="4756859"/>
            <a:ext cx="24073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ore-KR" altLang="en-US" sz="15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파이썬</a:t>
            </a:r>
            <a:endParaRPr kumimoji="1" lang="en-US" altLang="en-US" sz="1500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ctr"/>
            <a:r>
              <a:rPr kumimoji="1" lang="en-US" altLang="en-US" sz="15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kumimoji="1" lang="en-US" altLang="ko-Kore-KR" sz="15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(Python)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976739" y="3586540"/>
            <a:ext cx="210674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ore-KR" altLang="en-US" sz="15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오픈씨브이</a:t>
            </a:r>
            <a:endParaRPr kumimoji="1" lang="en-US" altLang="en-US" sz="1500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ctr"/>
            <a:r>
              <a:rPr kumimoji="1" lang="ko-Kore-KR" altLang="en-US" sz="15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kumimoji="1" lang="en-US" altLang="ko-Kore-KR" sz="15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</a:t>
            </a:r>
            <a:r>
              <a:rPr kumimoji="1" lang="en-US" altLang="ko-Kore-KR" sz="1500" dirty="0" err="1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OpenCV</a:t>
            </a:r>
            <a:r>
              <a:rPr kumimoji="1" lang="en-US" altLang="ko-Kore-KR" sz="15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241216" y="4769759"/>
            <a:ext cx="143052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ore-KR" altLang="en-US" sz="15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텐서플로우</a:t>
            </a:r>
            <a:endParaRPr kumimoji="1" lang="en-US" altLang="en-US" sz="1500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ctr"/>
            <a:r>
              <a:rPr kumimoji="1" lang="ko-Kore-KR" altLang="en-US" sz="15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kumimoji="1" lang="en-US" altLang="ko-KR" sz="15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</a:t>
            </a:r>
            <a:r>
              <a:rPr kumimoji="1" lang="en-US" altLang="ko-KR" sz="1500" dirty="0" err="1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Tensorflow</a:t>
            </a:r>
            <a:r>
              <a:rPr kumimoji="1" lang="en-US" altLang="ko-KR" sz="15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8538758" y="3646169"/>
            <a:ext cx="259797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ore-KR" altLang="en-US" sz="15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라즈베리파이</a:t>
            </a:r>
            <a:endParaRPr kumimoji="1" lang="en-US" altLang="en-US" sz="1500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ctr"/>
            <a:r>
              <a:rPr kumimoji="1" lang="ko-Kore-KR" altLang="en-US" sz="15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kumimoji="1" lang="en-US" altLang="ko-Kore-KR" sz="15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(Raspberry Pi)</a:t>
            </a: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279550" y="6582740"/>
            <a:ext cx="746375" cy="181574"/>
          </a:xfrm>
          <a:prstGeom prst="rect">
            <a:avLst/>
          </a:prstGeom>
        </p:spPr>
      </p:pic>
      <p:sp>
        <p:nvSpPr>
          <p:cNvPr id="24" name="직사각형 23"/>
          <p:cNvSpPr/>
          <p:nvPr/>
        </p:nvSpPr>
        <p:spPr>
          <a:xfrm>
            <a:off x="376317" y="193566"/>
            <a:ext cx="1954381" cy="11695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ko-KR" sz="35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AI-KIT</a:t>
            </a:r>
            <a:r>
              <a:rPr lang="ko-KR" altLang="en-US" sz="35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는</a:t>
            </a:r>
            <a:endParaRPr lang="en-US" altLang="ko-KR" sz="3500" dirty="0">
              <a:solidFill>
                <a:schemeClr val="bg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algn="r"/>
            <a:r>
              <a:rPr lang="ko-KR" altLang="en-US" sz="35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무엇일까</a:t>
            </a:r>
            <a:r>
              <a:rPr lang="en-US" altLang="ko-KR" sz="35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?</a:t>
            </a:r>
            <a:endParaRPr lang="ko-KR" altLang="en-US" sz="3500" dirty="0">
              <a:solidFill>
                <a:schemeClr val="bg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2742153" y="76713"/>
            <a:ext cx="9283772" cy="1386513"/>
          </a:xfrm>
          <a:prstGeom prst="roundRect">
            <a:avLst/>
          </a:prstGeom>
          <a:solidFill>
            <a:schemeClr val="bg1"/>
          </a:solidFill>
          <a:ln w="25400">
            <a:solidFill>
              <a:srgbClr val="55607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9" name="직선 연결선 38"/>
          <p:cNvCxnSpPr/>
          <p:nvPr/>
        </p:nvCxnSpPr>
        <p:spPr>
          <a:xfrm>
            <a:off x="2479431" y="388744"/>
            <a:ext cx="0" cy="84614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/>
          <p:cNvSpPr/>
          <p:nvPr/>
        </p:nvSpPr>
        <p:spPr>
          <a:xfrm>
            <a:off x="3254115" y="6155768"/>
            <a:ext cx="7136182" cy="6154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200" dirty="0">
                <a:solidFill>
                  <a:srgbClr val="505B7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제 </a:t>
            </a:r>
            <a:r>
              <a:rPr kumimoji="1" lang="en-US" altLang="ko-KR" sz="1200" dirty="0">
                <a:solidFill>
                  <a:srgbClr val="505B7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4</a:t>
            </a:r>
            <a:r>
              <a:rPr kumimoji="1" lang="ko-KR" altLang="en-US" sz="1200" dirty="0">
                <a:solidFill>
                  <a:srgbClr val="505B7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차 산업의 가장 필수적인 </a:t>
            </a:r>
            <a:r>
              <a:rPr kumimoji="1" lang="ko-KR" altLang="en-US" sz="1200" b="1" dirty="0">
                <a:solidFill>
                  <a:srgbClr val="C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마이크로소프트</a:t>
            </a:r>
            <a:r>
              <a:rPr kumimoji="1" lang="en-US" altLang="ko-KR" sz="1200" b="1" dirty="0">
                <a:solidFill>
                  <a:srgbClr val="C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(Microsoft)</a:t>
            </a:r>
            <a:r>
              <a:rPr kumimoji="1" lang="ko-KR" altLang="en-US" sz="1200" dirty="0">
                <a:solidFill>
                  <a:srgbClr val="505B7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의</a:t>
            </a:r>
            <a:r>
              <a:rPr kumimoji="1" lang="en-US" altLang="ko-KR" sz="1200" dirty="0">
                <a:solidFill>
                  <a:srgbClr val="505B7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kumimoji="1" lang="ko-KR" altLang="en-US" sz="1200" b="1" dirty="0" err="1">
                <a:solidFill>
                  <a:srgbClr val="C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애저</a:t>
            </a:r>
            <a:r>
              <a:rPr kumimoji="1" lang="en-US" altLang="ko-KR" sz="1200" b="1" dirty="0">
                <a:solidFill>
                  <a:srgbClr val="C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(AZURE)</a:t>
            </a:r>
            <a:r>
              <a:rPr kumimoji="1" lang="ko-KR" altLang="en-US" sz="1200" b="1" dirty="0" err="1">
                <a:solidFill>
                  <a:srgbClr val="C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클라우드</a:t>
            </a:r>
            <a:r>
              <a:rPr kumimoji="1" lang="ko-KR" altLang="en-US" sz="1200" dirty="0" err="1">
                <a:solidFill>
                  <a:srgbClr val="505B7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와</a:t>
            </a:r>
            <a:endParaRPr kumimoji="1" lang="en-US" altLang="ko-KR" sz="1200" dirty="0">
              <a:solidFill>
                <a:srgbClr val="505B7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200" dirty="0">
                <a:solidFill>
                  <a:srgbClr val="505B7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실제 산업에서 활용되는</a:t>
            </a:r>
            <a:r>
              <a:rPr kumimoji="1" lang="en-US" altLang="ko-KR" sz="1200" dirty="0">
                <a:solidFill>
                  <a:srgbClr val="505B7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kumimoji="1" lang="ko-KR" altLang="en-US" sz="1200" dirty="0">
                <a:solidFill>
                  <a:srgbClr val="505B7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다양한 인공지능 도구들을</a:t>
            </a:r>
            <a:r>
              <a:rPr kumimoji="1" lang="en-US" altLang="ko-KR" sz="1200" dirty="0">
                <a:solidFill>
                  <a:srgbClr val="505B7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kumimoji="1" lang="ko-KR" altLang="en-US" sz="1200" dirty="0">
                <a:solidFill>
                  <a:srgbClr val="505B7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사용해 직접 인공지능 문제를 해결해 볼 수 있습니다</a:t>
            </a:r>
            <a:r>
              <a:rPr kumimoji="1" lang="en-US" altLang="ko-KR" sz="1200" dirty="0">
                <a:solidFill>
                  <a:srgbClr val="505B7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728238" y="6224455"/>
            <a:ext cx="646464" cy="493384"/>
          </a:xfrm>
          <a:prstGeom prst="rect">
            <a:avLst/>
          </a:prstGeom>
        </p:spPr>
      </p:pic>
      <p:pic>
        <p:nvPicPr>
          <p:cNvPr id="28" name="그림 27" descr="벽돌, 시계, 테이블이(가) 표시된 사진&#10;&#10;자동 생성된 설명">
            <a:extLst>
              <a:ext uri="{FF2B5EF4-FFF2-40B4-BE49-F238E27FC236}">
                <a16:creationId xmlns:a16="http://schemas.microsoft.com/office/drawing/2014/main" id="{3B69667F-A42D-1C4F-82E6-CE75239C940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256399" y="3398467"/>
            <a:ext cx="1445552" cy="1445548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3228080" y="175441"/>
            <a:ext cx="808526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AI-KIT</a:t>
            </a:r>
            <a:r>
              <a:rPr lang="ko-KR" altLang="en-US" sz="16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는 친숙하고 흥미롭게</a:t>
            </a:r>
            <a:r>
              <a:rPr lang="en-US" altLang="ko-KR" sz="16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sz="16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인공지능</a:t>
            </a:r>
            <a:r>
              <a:rPr lang="en-US" altLang="ko-KR" sz="16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sz="16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개발까지의</a:t>
            </a:r>
            <a:r>
              <a:rPr lang="en-US" altLang="ko-KR" sz="16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sz="16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과정을 담고있는 인공지능 프로그래밍 교육 상자 입니다</a:t>
            </a:r>
            <a:r>
              <a:rPr lang="en-US" altLang="ko-KR" sz="16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실생활로부터의 문제로부터 해결까지의 과정을 직접 인공지능을 통해 진행할 수 있습니다</a:t>
            </a:r>
            <a:r>
              <a:rPr lang="en-US" altLang="ko-KR" sz="16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941066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그림 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6662" y="-5489"/>
            <a:ext cx="12298661" cy="1649346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79550" y="6582740"/>
            <a:ext cx="746375" cy="181574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50C67459-3EB2-48F5-9232-ADCF2C1374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2644" y="2018517"/>
            <a:ext cx="2732786" cy="1575078"/>
          </a:xfrm>
          <a:prstGeom prst="rect">
            <a:avLst/>
          </a:prstGeom>
        </p:spPr>
      </p:pic>
      <p:pic>
        <p:nvPicPr>
          <p:cNvPr id="75" name="그림 74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6257462" y="1898910"/>
            <a:ext cx="2880000" cy="1800000"/>
          </a:xfrm>
          <a:prstGeom prst="rect">
            <a:avLst/>
          </a:prstGeom>
        </p:spPr>
      </p:pic>
      <p:pic>
        <p:nvPicPr>
          <p:cNvPr id="81" name="그림 8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11414" y="1968653"/>
            <a:ext cx="2748182" cy="1695687"/>
          </a:xfrm>
          <a:prstGeom prst="rect">
            <a:avLst/>
          </a:prstGeom>
        </p:spPr>
      </p:pic>
      <p:pic>
        <p:nvPicPr>
          <p:cNvPr id="58" name="그림 57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2548052" y="1897249"/>
            <a:ext cx="2880000" cy="1800000"/>
          </a:xfrm>
          <a:prstGeom prst="rect">
            <a:avLst/>
          </a:prstGeom>
        </p:spPr>
      </p:pic>
      <p:sp>
        <p:nvSpPr>
          <p:cNvPr id="63" name="TextBox 62"/>
          <p:cNvSpPr txBox="1"/>
          <p:nvPr/>
        </p:nvSpPr>
        <p:spPr>
          <a:xfrm>
            <a:off x="2797488" y="3842500"/>
            <a:ext cx="232766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AI-KIT</a:t>
            </a:r>
            <a:endParaRPr lang="ko-KR" altLang="en-US" sz="15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6441499" y="3842500"/>
            <a:ext cx="232766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클라우드</a:t>
            </a:r>
            <a:r>
              <a:rPr lang="ko-KR" altLang="en-US" sz="15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환경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AD5DDE6A-5D12-4ECF-99C9-891B3C6E1F63}"/>
              </a:ext>
            </a:extLst>
          </p:cNvPr>
          <p:cNvGrpSpPr/>
          <p:nvPr/>
        </p:nvGrpSpPr>
        <p:grpSpPr>
          <a:xfrm>
            <a:off x="2651485" y="4431493"/>
            <a:ext cx="6485977" cy="2271047"/>
            <a:chOff x="2792718" y="4430012"/>
            <a:chExt cx="6485977" cy="2271047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52326A08-FBC6-42D3-AC34-6813B3AC176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512137" y="4484635"/>
              <a:ext cx="2625325" cy="1682723"/>
            </a:xfrm>
            <a:prstGeom prst="rect">
              <a:avLst/>
            </a:prstGeom>
          </p:spPr>
        </p:pic>
        <p:pic>
          <p:nvPicPr>
            <p:cNvPr id="79" name="그림 78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A0106131-EA53-094A-A753-CA5E2D445BA6}"/>
                </a:ext>
              </a:extLst>
            </p:cNvPr>
            <p:cNvPicPr>
              <a:picLocks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849910" y="4484635"/>
              <a:ext cx="2748143" cy="1781204"/>
            </a:xfrm>
            <a:prstGeom prst="rect">
              <a:avLst/>
            </a:prstGeom>
          </p:spPr>
        </p:pic>
        <p:sp>
          <p:nvSpPr>
            <p:cNvPr id="74" name="TextBox 73"/>
            <p:cNvSpPr txBox="1"/>
            <p:nvPr/>
          </p:nvSpPr>
          <p:spPr>
            <a:xfrm>
              <a:off x="6782881" y="6377894"/>
              <a:ext cx="2327667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5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프로그래밍 패키지</a:t>
              </a:r>
              <a:endParaRPr lang="en-US" altLang="ko-KR" sz="15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pic>
          <p:nvPicPr>
            <p:cNvPr id="76" name="그림 75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792718" y="4430012"/>
              <a:ext cx="2880000" cy="1800000"/>
            </a:xfrm>
            <a:prstGeom prst="rect">
              <a:avLst/>
            </a:prstGeom>
          </p:spPr>
        </p:pic>
        <p:pic>
          <p:nvPicPr>
            <p:cNvPr id="77" name="그림 76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398695" y="4431493"/>
              <a:ext cx="2880000" cy="1800000"/>
            </a:xfrm>
            <a:prstGeom prst="rect">
              <a:avLst/>
            </a:prstGeom>
          </p:spPr>
        </p:pic>
        <p:sp>
          <p:nvSpPr>
            <p:cNvPr id="78" name="TextBox 77"/>
            <p:cNvSpPr txBox="1"/>
            <p:nvPr/>
          </p:nvSpPr>
          <p:spPr>
            <a:xfrm>
              <a:off x="3042154" y="6375263"/>
              <a:ext cx="2327667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5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온라인 강의</a:t>
              </a:r>
            </a:p>
          </p:txBody>
        </p:sp>
      </p:grpSp>
      <p:sp>
        <p:nvSpPr>
          <p:cNvPr id="34" name="모서리가 둥근 직사각형 33"/>
          <p:cNvSpPr/>
          <p:nvPr/>
        </p:nvSpPr>
        <p:spPr>
          <a:xfrm>
            <a:off x="2742153" y="76713"/>
            <a:ext cx="9283772" cy="1386513"/>
          </a:xfrm>
          <a:prstGeom prst="roundRect">
            <a:avLst/>
          </a:prstGeom>
          <a:solidFill>
            <a:schemeClr val="bg1"/>
          </a:solidFill>
          <a:ln w="25400">
            <a:solidFill>
              <a:srgbClr val="55607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3225510" y="342055"/>
            <a:ext cx="7343326" cy="877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kumimoji="1" lang="ko-KR" altLang="en-US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아래와 같은 다양한 인공지능 도구를 사용해</a:t>
            </a:r>
            <a:endParaRPr kumimoji="1" lang="en-US" altLang="ko-KR" dirty="0">
              <a:solidFill>
                <a:srgbClr val="556078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just">
              <a:lnSpc>
                <a:spcPct val="150000"/>
              </a:lnSpc>
            </a:pPr>
            <a:r>
              <a:rPr kumimoji="1" lang="ko-KR" altLang="en-US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인공지능 개발을 진행할 수 있습니다</a:t>
            </a:r>
            <a:r>
              <a:rPr kumimoji="1" lang="en-US" altLang="ko-KR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  <a:endParaRPr kumimoji="1" lang="en-US" altLang="ko-Kore-KR" dirty="0">
              <a:solidFill>
                <a:srgbClr val="556078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cxnSp>
        <p:nvCxnSpPr>
          <p:cNvPr id="35" name="직선 연결선 34"/>
          <p:cNvCxnSpPr/>
          <p:nvPr/>
        </p:nvCxnSpPr>
        <p:spPr>
          <a:xfrm>
            <a:off x="2479431" y="388744"/>
            <a:ext cx="0" cy="84614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/>
          <p:cNvSpPr/>
          <p:nvPr/>
        </p:nvSpPr>
        <p:spPr>
          <a:xfrm>
            <a:off x="422740" y="193566"/>
            <a:ext cx="1907958" cy="11695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ko-KR" sz="35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AI-KIT</a:t>
            </a:r>
            <a:r>
              <a:rPr lang="ko-KR" altLang="en-US" sz="35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의</a:t>
            </a:r>
            <a:endParaRPr lang="en-US" altLang="ko-KR" sz="3500" dirty="0">
              <a:solidFill>
                <a:schemeClr val="bg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algn="r"/>
            <a:r>
              <a:rPr lang="ko-KR" altLang="en-US" sz="35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구성요소</a:t>
            </a:r>
          </a:p>
        </p:txBody>
      </p:sp>
    </p:spTree>
    <p:extLst>
      <p:ext uri="{BB962C8B-B14F-4D97-AF65-F5344CB8AC3E}">
        <p14:creationId xmlns:p14="http://schemas.microsoft.com/office/powerpoint/2010/main" val="23503725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9550" y="6582740"/>
            <a:ext cx="746375" cy="18157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l="27236" r="21544" b="60244"/>
          <a:stretch/>
        </p:blipFill>
        <p:spPr>
          <a:xfrm>
            <a:off x="568347" y="2293721"/>
            <a:ext cx="10855800" cy="3289117"/>
          </a:xfrm>
          <a:prstGeom prst="rect">
            <a:avLst/>
          </a:prstGeom>
        </p:spPr>
      </p:pic>
      <p:pic>
        <p:nvPicPr>
          <p:cNvPr id="13" name="그림 12" descr="스크린샷이(가) 표시된 사진&#10;&#10;자동 생성된 설명">
            <a:extLst>
              <a:ext uri="{FF2B5EF4-FFF2-40B4-BE49-F238E27FC236}">
                <a16:creationId xmlns:a16="http://schemas.microsoft.com/office/drawing/2014/main" id="{1EF1D4F4-235C-BE47-90E1-598B0CABA491}"/>
              </a:ext>
            </a:extLst>
          </p:cNvPr>
          <p:cNvPicPr>
            <a:picLocks/>
          </p:cNvPicPr>
          <p:nvPr/>
        </p:nvPicPr>
        <p:blipFill rotWithShape="1">
          <a:blip r:embed="rId4"/>
          <a:srcRect l="27883" r="29517" b="11556"/>
          <a:stretch/>
        </p:blipFill>
        <p:spPr>
          <a:xfrm>
            <a:off x="602366" y="2302271"/>
            <a:ext cx="2510118" cy="2459694"/>
          </a:xfrm>
          <a:prstGeom prst="rect">
            <a:avLst/>
          </a:prstGeom>
          <a:ln w="12700">
            <a:solidFill>
              <a:srgbClr val="505B71"/>
            </a:solidFill>
          </a:ln>
        </p:spPr>
      </p:pic>
      <p:pic>
        <p:nvPicPr>
          <p:cNvPr id="14" name="그림 13" descr="스크린샷이(가) 표시된 사진&#10;&#10;자동 생성된 설명">
            <a:extLst>
              <a:ext uri="{FF2B5EF4-FFF2-40B4-BE49-F238E27FC236}">
                <a16:creationId xmlns:a16="http://schemas.microsoft.com/office/drawing/2014/main" id="{FC343F13-F884-5B40-A56B-C0E5E489A578}"/>
              </a:ext>
            </a:extLst>
          </p:cNvPr>
          <p:cNvPicPr>
            <a:picLocks/>
          </p:cNvPicPr>
          <p:nvPr/>
        </p:nvPicPr>
        <p:blipFill rotWithShape="1">
          <a:blip r:embed="rId5"/>
          <a:srcRect l="14504" t="17414" r="45013" b="26655"/>
          <a:stretch/>
        </p:blipFill>
        <p:spPr>
          <a:xfrm>
            <a:off x="6206965" y="2303247"/>
            <a:ext cx="2458033" cy="2414456"/>
          </a:xfrm>
          <a:prstGeom prst="rect">
            <a:avLst/>
          </a:prstGeom>
          <a:ln w="12700">
            <a:solidFill>
              <a:srgbClr val="505B71"/>
            </a:solidFill>
          </a:ln>
        </p:spPr>
      </p:pic>
      <p:sp>
        <p:nvSpPr>
          <p:cNvPr id="2" name="직사각형 1"/>
          <p:cNvSpPr/>
          <p:nvPr/>
        </p:nvSpPr>
        <p:spPr>
          <a:xfrm>
            <a:off x="3383105" y="2285171"/>
            <a:ext cx="2514601" cy="24325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6"/>
          <a:srcRect l="2987" r="3937"/>
          <a:stretch/>
        </p:blipFill>
        <p:spPr>
          <a:xfrm>
            <a:off x="3402155" y="2756819"/>
            <a:ext cx="2484000" cy="164670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79276" y="5026976"/>
            <a:ext cx="13562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온라인 강의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887798" y="5027300"/>
            <a:ext cx="15052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AI-KIT </a:t>
            </a:r>
            <a:r>
              <a:rPr lang="ko-KR" altLang="en-US" sz="20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설치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312225" y="5026976"/>
            <a:ext cx="30182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프로그래밍 언어 코딩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9363639" y="5026976"/>
            <a:ext cx="1709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err="1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딥러닝</a:t>
            </a:r>
            <a:r>
              <a:rPr lang="ko-KR" altLang="en-US" sz="20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코딩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8964965" y="2306327"/>
            <a:ext cx="2514601" cy="24325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그림 26" descr="스크린샷이(가) 표시된 사진&#10;&#10;자동 생성된 설명">
            <a:extLst>
              <a:ext uri="{FF2B5EF4-FFF2-40B4-BE49-F238E27FC236}">
                <a16:creationId xmlns:a16="http://schemas.microsoft.com/office/drawing/2014/main" id="{FB72AFBE-6720-454E-889C-FFB45E843AB5}"/>
              </a:ext>
            </a:extLst>
          </p:cNvPr>
          <p:cNvPicPr>
            <a:picLocks/>
          </p:cNvPicPr>
          <p:nvPr/>
        </p:nvPicPr>
        <p:blipFill rotWithShape="1">
          <a:blip r:embed="rId7"/>
          <a:srcRect l="19869" t="17366" r="16709" b="54039"/>
          <a:stretch/>
        </p:blipFill>
        <p:spPr>
          <a:xfrm>
            <a:off x="8993540" y="3128424"/>
            <a:ext cx="2449657" cy="990013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06662" y="-5489"/>
            <a:ext cx="12298661" cy="1649346"/>
          </a:xfrm>
          <a:prstGeom prst="rect">
            <a:avLst/>
          </a:prstGeom>
        </p:spPr>
      </p:pic>
      <p:sp>
        <p:nvSpPr>
          <p:cNvPr id="36" name="모서리가 둥근 직사각형 35"/>
          <p:cNvSpPr/>
          <p:nvPr/>
        </p:nvSpPr>
        <p:spPr>
          <a:xfrm>
            <a:off x="2742153" y="76713"/>
            <a:ext cx="9283772" cy="1386513"/>
          </a:xfrm>
          <a:prstGeom prst="roundRect">
            <a:avLst/>
          </a:prstGeom>
          <a:solidFill>
            <a:schemeClr val="bg1"/>
          </a:solidFill>
          <a:ln w="25400">
            <a:solidFill>
              <a:srgbClr val="55607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8" name="직선 연결선 37"/>
          <p:cNvCxnSpPr/>
          <p:nvPr/>
        </p:nvCxnSpPr>
        <p:spPr>
          <a:xfrm>
            <a:off x="2479431" y="388744"/>
            <a:ext cx="0" cy="84614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그룹 4"/>
          <p:cNvGrpSpPr/>
          <p:nvPr/>
        </p:nvGrpSpPr>
        <p:grpSpPr>
          <a:xfrm>
            <a:off x="3507741" y="6117983"/>
            <a:ext cx="5157257" cy="646331"/>
            <a:chOff x="3352162" y="6117983"/>
            <a:chExt cx="5157257" cy="646331"/>
          </a:xfrm>
        </p:grpSpPr>
        <p:sp>
          <p:nvSpPr>
            <p:cNvPr id="46" name="직사각형 45"/>
            <p:cNvSpPr/>
            <p:nvPr/>
          </p:nvSpPr>
          <p:spPr>
            <a:xfrm>
              <a:off x="3878038" y="6117983"/>
              <a:ext cx="4631381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ko-Kore-KR" altLang="en-US" sz="1200" b="1" dirty="0">
                  <a:solidFill>
                    <a:srgbClr val="007E00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온라인 강의</a:t>
              </a:r>
              <a:r>
                <a:rPr kumimoji="1" lang="ko-Kore-KR" altLang="en-US" sz="1200" dirty="0">
                  <a:solidFill>
                    <a:srgbClr val="556078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와 함께 </a:t>
              </a:r>
              <a:r>
                <a:rPr kumimoji="1" lang="en-US" altLang="ko-Kore-KR" sz="1200" b="1" dirty="0">
                  <a:solidFill>
                    <a:srgbClr val="007E00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AI-KIT</a:t>
              </a:r>
              <a:r>
                <a:rPr kumimoji="1" lang="ko-KR" altLang="en-US" sz="1200" b="1" dirty="0">
                  <a:solidFill>
                    <a:srgbClr val="007E00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 설치</a:t>
              </a:r>
              <a:r>
                <a:rPr kumimoji="1" lang="en-US" altLang="ko-KR" sz="1200" b="1" dirty="0">
                  <a:solidFill>
                    <a:srgbClr val="007E00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, </a:t>
              </a:r>
              <a:r>
                <a:rPr kumimoji="1" lang="ko-KR" altLang="en-US" sz="1200" b="1" dirty="0">
                  <a:solidFill>
                    <a:srgbClr val="007E00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프로그래밍 언어 코딩</a:t>
              </a:r>
              <a:r>
                <a:rPr kumimoji="1" lang="en-US" altLang="ko-KR" sz="1200" b="1" dirty="0">
                  <a:solidFill>
                    <a:srgbClr val="007E00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,</a:t>
              </a:r>
              <a:r>
                <a:rPr kumimoji="1" lang="ko-KR" altLang="en-US" sz="1200" b="1" dirty="0">
                  <a:solidFill>
                    <a:srgbClr val="007E00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 </a:t>
              </a:r>
              <a:endParaRPr kumimoji="1" lang="en-US" altLang="ko-KR" sz="1200" b="1" dirty="0">
                <a:solidFill>
                  <a:srgbClr val="007E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  <a:p>
              <a:pPr>
                <a:lnSpc>
                  <a:spcPct val="150000"/>
                </a:lnSpc>
              </a:pPr>
              <a:r>
                <a:rPr kumimoji="1" lang="ko-KR" altLang="en-US" sz="1200" b="1" dirty="0">
                  <a:solidFill>
                    <a:srgbClr val="007E00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데이터 수집</a:t>
              </a:r>
              <a:r>
                <a:rPr kumimoji="1" lang="en-US" altLang="ko-KR" sz="1200" b="1" dirty="0">
                  <a:solidFill>
                    <a:srgbClr val="007E00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, </a:t>
              </a:r>
              <a:r>
                <a:rPr kumimoji="1" lang="ko-KR" altLang="en-US" sz="1200" b="1" dirty="0" err="1">
                  <a:solidFill>
                    <a:srgbClr val="007E00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딥러닝</a:t>
              </a:r>
              <a:r>
                <a:rPr kumimoji="1" lang="ko-KR" altLang="en-US" sz="1200" b="1" dirty="0">
                  <a:solidFill>
                    <a:srgbClr val="007E00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 코딩</a:t>
              </a:r>
              <a:r>
                <a:rPr kumimoji="1" lang="ko-KR" altLang="en-US" sz="1200" b="1" dirty="0">
                  <a:solidFill>
                    <a:srgbClr val="002060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 </a:t>
              </a:r>
              <a:r>
                <a:rPr kumimoji="1" lang="ko-KR" altLang="en-US" sz="1200" dirty="0">
                  <a:solidFill>
                    <a:srgbClr val="556078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등</a:t>
              </a:r>
              <a:r>
                <a:rPr kumimoji="1" lang="en-US" altLang="ko-KR" sz="1200" dirty="0">
                  <a:solidFill>
                    <a:srgbClr val="556078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 </a:t>
              </a:r>
              <a:r>
                <a:rPr kumimoji="1" lang="ko-KR" altLang="en-US" sz="1200" dirty="0">
                  <a:solidFill>
                    <a:srgbClr val="556078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다양한 실습을 진행해보세요</a:t>
              </a:r>
              <a:r>
                <a:rPr kumimoji="1" lang="en-US" altLang="ko-Kore-KR" sz="1200" dirty="0">
                  <a:solidFill>
                    <a:srgbClr val="556078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.</a:t>
              </a:r>
              <a:r>
                <a:rPr kumimoji="1" lang="en-US" altLang="ko-KR" sz="1200" dirty="0">
                  <a:solidFill>
                    <a:srgbClr val="556078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 </a:t>
              </a:r>
              <a:endParaRPr kumimoji="1" lang="en-US" altLang="ko-Kore-KR" sz="12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pic>
          <p:nvPicPr>
            <p:cNvPr id="47" name="그림 46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352162" y="6186670"/>
              <a:ext cx="646464" cy="493384"/>
            </a:xfrm>
            <a:prstGeom prst="rect">
              <a:avLst/>
            </a:prstGeom>
          </p:spPr>
        </p:pic>
      </p:grpSp>
      <p:sp>
        <p:nvSpPr>
          <p:cNvPr id="48" name="직사각형 47"/>
          <p:cNvSpPr/>
          <p:nvPr/>
        </p:nvSpPr>
        <p:spPr>
          <a:xfrm>
            <a:off x="3230906" y="334063"/>
            <a:ext cx="804864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kumimoji="1" lang="en-US" altLang="ko-KR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AI-KIT</a:t>
            </a:r>
            <a:r>
              <a:rPr kumimoji="1" lang="ko-KR" altLang="en-US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는 기본적으로 온라인 강의 청강과</a:t>
            </a:r>
            <a:endParaRPr kumimoji="1" lang="en-US" altLang="ko-KR" dirty="0">
              <a:solidFill>
                <a:srgbClr val="556078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just">
              <a:lnSpc>
                <a:spcPct val="150000"/>
              </a:lnSpc>
            </a:pPr>
            <a:r>
              <a:rPr kumimoji="1" lang="ko-KR" altLang="en-US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함께 직접 실습해보는 방식으로 진행됩니다</a:t>
            </a:r>
            <a:r>
              <a:rPr kumimoji="1" lang="en-US" altLang="ko-KR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  <a:endParaRPr kumimoji="1" lang="en-US" altLang="ko-Kore-KR" dirty="0">
              <a:solidFill>
                <a:srgbClr val="556078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422740" y="193566"/>
            <a:ext cx="1907958" cy="11695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ko-KR" sz="35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AI-KIT</a:t>
            </a:r>
            <a:r>
              <a:rPr lang="ko-KR" altLang="en-US" sz="35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의</a:t>
            </a:r>
            <a:endParaRPr lang="en-US" altLang="ko-KR" sz="3500" dirty="0">
              <a:solidFill>
                <a:schemeClr val="bg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algn="r"/>
            <a:r>
              <a:rPr lang="ko-KR" altLang="en-US" sz="35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공부방법</a:t>
            </a:r>
          </a:p>
        </p:txBody>
      </p:sp>
    </p:spTree>
    <p:extLst>
      <p:ext uri="{BB962C8B-B14F-4D97-AF65-F5344CB8AC3E}">
        <p14:creationId xmlns:p14="http://schemas.microsoft.com/office/powerpoint/2010/main" val="40771010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6662" y="-5489"/>
            <a:ext cx="12323087" cy="1649346"/>
          </a:xfrm>
          <a:prstGeom prst="rect">
            <a:avLst/>
          </a:prstGeom>
        </p:spPr>
      </p:pic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21E9C6C4-02A1-E74A-BD03-4BD09533F3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556" y="2564472"/>
            <a:ext cx="3629531" cy="2268457"/>
          </a:xfrm>
          <a:prstGeom prst="rect">
            <a:avLst/>
          </a:prstGeom>
          <a:ln w="25400">
            <a:solidFill>
              <a:srgbClr val="556078"/>
            </a:solidFill>
          </a:ln>
        </p:spPr>
      </p:pic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21E9C6C4-02A1-E74A-BD03-4BD09533F3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1373" r="12462" b="84766"/>
          <a:stretch/>
        </p:blipFill>
        <p:spPr>
          <a:xfrm>
            <a:off x="4231330" y="2564472"/>
            <a:ext cx="3807585" cy="2268457"/>
          </a:xfrm>
          <a:prstGeom prst="rect">
            <a:avLst/>
          </a:prstGeom>
          <a:ln w="25400">
            <a:solidFill>
              <a:srgbClr val="556078"/>
            </a:solidFill>
          </a:ln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4EE08327-46DD-9944-BFA8-9A02C6F2A823}"/>
              </a:ext>
            </a:extLst>
          </p:cNvPr>
          <p:cNvSpPr/>
          <p:nvPr/>
        </p:nvSpPr>
        <p:spPr>
          <a:xfrm>
            <a:off x="6891475" y="2777026"/>
            <a:ext cx="559444" cy="262568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직사각형 9"/>
          <p:cNvSpPr/>
          <p:nvPr/>
        </p:nvSpPr>
        <p:spPr>
          <a:xfrm>
            <a:off x="349719" y="4998169"/>
            <a:ext cx="3405205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500" dirty="0">
                <a:solidFill>
                  <a:srgbClr val="222A36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1. AI-KIT </a:t>
            </a:r>
            <a:r>
              <a:rPr lang="ko-KR" altLang="en-US" sz="1500" dirty="0">
                <a:solidFill>
                  <a:srgbClr val="222A36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온라인 강의 홈페이지</a:t>
            </a:r>
            <a:r>
              <a:rPr lang="en-US" altLang="ko-KR" sz="1500" dirty="0">
                <a:solidFill>
                  <a:srgbClr val="222A36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</a:t>
            </a:r>
            <a:r>
              <a:rPr lang="en-US" altLang="ko-KR" sz="1500" dirty="0">
                <a:solidFill>
                  <a:srgbClr val="222A36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hlinkClick r:id="rId4"/>
              </a:rPr>
              <a:t>https://studyai.co.kr</a:t>
            </a:r>
            <a:r>
              <a:rPr lang="en-US" altLang="ko-KR" sz="1500" dirty="0">
                <a:solidFill>
                  <a:srgbClr val="222A36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</a:t>
            </a:r>
            <a:r>
              <a:rPr lang="ko-KR" altLang="en-US" sz="1500" dirty="0">
                <a:solidFill>
                  <a:srgbClr val="222A36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에</a:t>
            </a:r>
            <a:r>
              <a:rPr lang="en-US" altLang="ko-KR" sz="1500" dirty="0">
                <a:solidFill>
                  <a:srgbClr val="222A36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sz="1500" dirty="0">
                <a:solidFill>
                  <a:srgbClr val="222A36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접속 해주세요</a:t>
            </a:r>
            <a:r>
              <a:rPr lang="en-US" altLang="ko-KR" sz="1500" dirty="0">
                <a:solidFill>
                  <a:srgbClr val="222A36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  <a:endParaRPr lang="en-US" altLang="ko-Kore-KR" sz="1500" dirty="0">
              <a:solidFill>
                <a:srgbClr val="222A36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4640935" y="4998169"/>
            <a:ext cx="2988375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500" dirty="0">
                <a:solidFill>
                  <a:srgbClr val="222A36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2. </a:t>
            </a:r>
            <a:r>
              <a:rPr lang="ko-KR" altLang="en-US" sz="1500" dirty="0">
                <a:solidFill>
                  <a:srgbClr val="222A36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페이지 오른쪽 위에 있는 </a:t>
            </a:r>
            <a:r>
              <a:rPr lang="en-US" altLang="ko-KR" sz="1500" dirty="0">
                <a:solidFill>
                  <a:srgbClr val="222A36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‘</a:t>
            </a:r>
            <a:r>
              <a:rPr lang="ko-KR" altLang="en-US" sz="1500" dirty="0">
                <a:solidFill>
                  <a:srgbClr val="222A36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로그인</a:t>
            </a:r>
            <a:r>
              <a:rPr lang="en-US" altLang="ko-KR" sz="1500" dirty="0">
                <a:solidFill>
                  <a:srgbClr val="222A36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’</a:t>
            </a:r>
            <a:r>
              <a:rPr lang="ko-KR" altLang="en-US" sz="1500" dirty="0">
                <a:solidFill>
                  <a:srgbClr val="222A36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을 눌러주세요</a:t>
            </a:r>
            <a:r>
              <a:rPr lang="en-US" altLang="ko-KR" sz="1500" dirty="0">
                <a:solidFill>
                  <a:srgbClr val="222A36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  <a:endParaRPr lang="en-US" altLang="ko-Kore-KR" sz="1500" dirty="0">
              <a:solidFill>
                <a:srgbClr val="222A36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12" name="그림 11" descr="스크린샷이(가) 표시된 사진&#10;&#10;자동 생성된 설명">
            <a:extLst>
              <a:ext uri="{FF2B5EF4-FFF2-40B4-BE49-F238E27FC236}">
                <a16:creationId xmlns:a16="http://schemas.microsoft.com/office/drawing/2014/main" id="{E0FC9A1A-ED42-CD4B-A2BD-253D10EFE9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57514" y="2564472"/>
            <a:ext cx="3629532" cy="2268457"/>
          </a:xfrm>
          <a:prstGeom prst="rect">
            <a:avLst/>
          </a:prstGeom>
          <a:ln w="25400">
            <a:solidFill>
              <a:srgbClr val="556078"/>
            </a:solidFill>
          </a:ln>
        </p:spPr>
      </p:pic>
      <p:sp>
        <p:nvSpPr>
          <p:cNvPr id="14" name="직사각형 13"/>
          <p:cNvSpPr/>
          <p:nvPr/>
        </p:nvSpPr>
        <p:spPr>
          <a:xfrm>
            <a:off x="8678093" y="4998169"/>
            <a:ext cx="2988375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500" dirty="0">
                <a:solidFill>
                  <a:srgbClr val="222A36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3. </a:t>
            </a:r>
            <a:r>
              <a:rPr lang="ko-KR" altLang="en-US" sz="1500" dirty="0">
                <a:solidFill>
                  <a:srgbClr val="222A36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제공받은 아이디와 비밀번호로 로그인해주세요</a:t>
            </a:r>
            <a:r>
              <a:rPr lang="en-US" altLang="ko-KR" sz="1500" dirty="0">
                <a:solidFill>
                  <a:srgbClr val="222A36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  <a:endParaRPr lang="en-US" altLang="ko-Kore-KR" sz="1500" dirty="0">
              <a:solidFill>
                <a:srgbClr val="222A36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2837781" y="377178"/>
            <a:ext cx="9735458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ko-KR" sz="50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AI-KIT </a:t>
            </a:r>
            <a:r>
              <a:rPr kumimoji="1" lang="ko-KR" altLang="en-US" sz="50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온라인 강의 청강 가이드</a:t>
            </a:r>
            <a:endParaRPr kumimoji="1" lang="en-US" altLang="ko-KR" sz="5000" dirty="0">
              <a:solidFill>
                <a:schemeClr val="bg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79550" y="6582740"/>
            <a:ext cx="746375" cy="181574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172" y="243498"/>
            <a:ext cx="1212632" cy="10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직사각형 24"/>
          <p:cNvSpPr/>
          <p:nvPr/>
        </p:nvSpPr>
        <p:spPr>
          <a:xfrm>
            <a:off x="4173425" y="6155768"/>
            <a:ext cx="429800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2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AI-KIT</a:t>
            </a:r>
            <a:r>
              <a:rPr kumimoji="1" lang="ko-KR" altLang="en-US" sz="12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가 제공하는 온라인 강의 청강 가이드입니다</a:t>
            </a:r>
            <a:r>
              <a:rPr kumimoji="1" lang="en-US" altLang="ko-KR" sz="12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kumimoji="1" lang="ko-KR" altLang="en-US" sz="12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가이드를 잘 따라서 온라인 강의와 함께</a:t>
            </a:r>
            <a:r>
              <a:rPr kumimoji="1" lang="en-US" altLang="ko-KR" sz="12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AI-KIT</a:t>
            </a:r>
            <a:r>
              <a:rPr kumimoji="1" lang="ko-KR" altLang="en-US" sz="12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를 사용해보세요</a:t>
            </a:r>
            <a:r>
              <a:rPr kumimoji="1" lang="en-US" altLang="ko-KR" sz="12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  <a:endParaRPr lang="ko-KR" altLang="en-US" sz="1200" dirty="0">
              <a:solidFill>
                <a:srgbClr val="556078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47548" y="6232241"/>
            <a:ext cx="646464" cy="493384"/>
          </a:xfrm>
          <a:prstGeom prst="rect">
            <a:avLst/>
          </a:prstGeom>
        </p:spPr>
      </p:pic>
      <p:cxnSp>
        <p:nvCxnSpPr>
          <p:cNvPr id="27" name="직선 연결선 26"/>
          <p:cNvCxnSpPr/>
          <p:nvPr/>
        </p:nvCxnSpPr>
        <p:spPr>
          <a:xfrm>
            <a:off x="2479431" y="388744"/>
            <a:ext cx="0" cy="84614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15771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5682C69-5A96-4042-981B-42198FCDD1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188" y="1830733"/>
            <a:ext cx="4672176" cy="3859624"/>
          </a:xfrm>
          <a:prstGeom prst="rect">
            <a:avLst/>
          </a:prstGeom>
          <a:ln w="25400">
            <a:solidFill>
              <a:srgbClr val="556078"/>
            </a:solidFill>
          </a:ln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06662" y="-5489"/>
            <a:ext cx="12323087" cy="1649346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79550" y="6582740"/>
            <a:ext cx="746375" cy="181574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498278" y="3062664"/>
            <a:ext cx="3408813" cy="430750"/>
          </a:xfrm>
          <a:prstGeom prst="rect">
            <a:avLst/>
          </a:prstGeom>
          <a:noFill/>
          <a:ln w="254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dirty="0"/>
              <a:t>   </a:t>
            </a:r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498278" y="3566504"/>
            <a:ext cx="3408813" cy="430750"/>
          </a:xfrm>
          <a:prstGeom prst="rect">
            <a:avLst/>
          </a:prstGeom>
          <a:noFill/>
          <a:ln w="254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dirty="0"/>
              <a:t>   </a:t>
            </a:r>
            <a:endParaRPr lang="ko-KR" altLang="en-US" dirty="0"/>
          </a:p>
        </p:txBody>
      </p:sp>
      <p:sp>
        <p:nvSpPr>
          <p:cNvPr id="18" name="직사각형 17"/>
          <p:cNvSpPr/>
          <p:nvPr/>
        </p:nvSpPr>
        <p:spPr>
          <a:xfrm>
            <a:off x="641067" y="5766831"/>
            <a:ext cx="436641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1500" dirty="0">
                <a:solidFill>
                  <a:srgbClr val="222A36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4.</a:t>
            </a:r>
            <a:r>
              <a:rPr lang="ko-Kore-KR" altLang="en-US" sz="1500" dirty="0">
                <a:solidFill>
                  <a:srgbClr val="222A36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수업 내용에 맞는 온라인 강의를 선택하고 온라인 강의를 잘 들어주세요</a:t>
            </a:r>
            <a:r>
              <a:rPr lang="en-US" altLang="ko-Kore-KR" sz="1500" dirty="0">
                <a:solidFill>
                  <a:srgbClr val="222A36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498278" y="4551884"/>
            <a:ext cx="3408813" cy="430750"/>
          </a:xfrm>
          <a:prstGeom prst="rect">
            <a:avLst/>
          </a:prstGeom>
          <a:noFill/>
          <a:ln w="254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dirty="0"/>
              <a:t>   </a:t>
            </a:r>
            <a:endParaRPr lang="ko-KR" altLang="en-US" dirty="0"/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172" y="243498"/>
            <a:ext cx="1212632" cy="1080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6" name="직선 연결선 35"/>
          <p:cNvCxnSpPr/>
          <p:nvPr/>
        </p:nvCxnSpPr>
        <p:spPr>
          <a:xfrm>
            <a:off x="2479431" y="388744"/>
            <a:ext cx="0" cy="84614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/>
          <p:cNvSpPr/>
          <p:nvPr/>
        </p:nvSpPr>
        <p:spPr>
          <a:xfrm>
            <a:off x="2837781" y="377178"/>
            <a:ext cx="9735458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ko-KR" sz="50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AI-KIT </a:t>
            </a:r>
            <a:r>
              <a:rPr kumimoji="1" lang="ko-KR" altLang="en-US" sz="50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온라인 강의 청강 가이드</a:t>
            </a:r>
            <a:endParaRPr kumimoji="1" lang="en-US" altLang="ko-KR" sz="5000" dirty="0">
              <a:solidFill>
                <a:schemeClr val="bg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4173425" y="6155768"/>
            <a:ext cx="429800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2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AI-KIT</a:t>
            </a:r>
            <a:r>
              <a:rPr kumimoji="1" lang="ko-KR" altLang="en-US" sz="12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가 제공하는 온라인 강의 청강 가이드입니다</a:t>
            </a:r>
            <a:r>
              <a:rPr kumimoji="1" lang="en-US" altLang="ko-KR" sz="12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kumimoji="1" lang="ko-KR" altLang="en-US" sz="12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가이드를 잘 따라서 온라인 강의와 함께</a:t>
            </a:r>
            <a:r>
              <a:rPr kumimoji="1" lang="en-US" altLang="ko-KR" sz="12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AI-KIT</a:t>
            </a:r>
            <a:r>
              <a:rPr kumimoji="1" lang="ko-KR" altLang="en-US" sz="12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를 사용해보세요</a:t>
            </a:r>
            <a:r>
              <a:rPr kumimoji="1" lang="en-US" altLang="ko-KR" sz="12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  <a:endParaRPr lang="ko-KR" altLang="en-US" sz="1200" dirty="0">
              <a:solidFill>
                <a:srgbClr val="556078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47548" y="6232241"/>
            <a:ext cx="646464" cy="493384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AB6FA23A-A8EA-41D3-8713-DCB2FEBCB25B}"/>
              </a:ext>
            </a:extLst>
          </p:cNvPr>
          <p:cNvSpPr/>
          <p:nvPr/>
        </p:nvSpPr>
        <p:spPr>
          <a:xfrm>
            <a:off x="5716722" y="5766831"/>
            <a:ext cx="592795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1500" dirty="0">
                <a:solidFill>
                  <a:srgbClr val="222A36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5. AI – KIT </a:t>
            </a:r>
            <a:r>
              <a:rPr lang="ko-KR" altLang="en-US" sz="1500" dirty="0">
                <a:solidFill>
                  <a:srgbClr val="222A36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강의에 접속하여 수강 가능한 강의 목록을 확인해주세요</a:t>
            </a:r>
            <a:r>
              <a:rPr lang="en-US" altLang="ko-KR" sz="1500" dirty="0">
                <a:solidFill>
                  <a:srgbClr val="222A36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  <a:endParaRPr lang="en-US" altLang="ko-Kore-KR" sz="1500" dirty="0">
              <a:solidFill>
                <a:srgbClr val="222A36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C292B52F-CBD0-B74C-B5B9-A30014C7516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47661" y="2026524"/>
            <a:ext cx="5866073" cy="3439016"/>
          </a:xfrm>
          <a:prstGeom prst="rect">
            <a:avLst/>
          </a:prstGeom>
          <a:ln w="25400">
            <a:solidFill>
              <a:srgbClr val="556078"/>
            </a:solidFill>
          </a:ln>
        </p:spPr>
      </p:pic>
    </p:spTree>
    <p:extLst>
      <p:ext uri="{BB962C8B-B14F-4D97-AF65-F5344CB8AC3E}">
        <p14:creationId xmlns:p14="http://schemas.microsoft.com/office/powerpoint/2010/main" val="34911787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6662" y="-5489"/>
            <a:ext cx="12323087" cy="1649346"/>
          </a:xfrm>
          <a:prstGeom prst="rect">
            <a:avLst/>
          </a:prstGeom>
        </p:spPr>
      </p:pic>
      <p:sp>
        <p:nvSpPr>
          <p:cNvPr id="32" name="직사각형 31"/>
          <p:cNvSpPr/>
          <p:nvPr/>
        </p:nvSpPr>
        <p:spPr>
          <a:xfrm>
            <a:off x="2837781" y="377178"/>
            <a:ext cx="9735458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ko-KR" sz="50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AI-KIT </a:t>
            </a:r>
            <a:r>
              <a:rPr kumimoji="1" lang="ko-KR" altLang="en-US" sz="50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온라인 강의 청강 가이드</a:t>
            </a:r>
            <a:endParaRPr kumimoji="1" lang="en-US" altLang="ko-KR" sz="5000" dirty="0">
              <a:solidFill>
                <a:schemeClr val="bg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79550" y="6582740"/>
            <a:ext cx="746375" cy="181574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172" y="243498"/>
            <a:ext cx="1212632" cy="10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직사각형 24"/>
          <p:cNvSpPr/>
          <p:nvPr/>
        </p:nvSpPr>
        <p:spPr>
          <a:xfrm>
            <a:off x="4173425" y="6155768"/>
            <a:ext cx="429800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2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AI-KIT</a:t>
            </a:r>
            <a:r>
              <a:rPr kumimoji="1" lang="ko-KR" altLang="en-US" sz="12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가 제공하는 온라인 강의 청강 가이드입니다</a:t>
            </a:r>
            <a:r>
              <a:rPr kumimoji="1" lang="en-US" altLang="ko-KR" sz="12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kumimoji="1" lang="ko-KR" altLang="en-US" sz="12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가이드를 잘 따라서 온라인 강의와 함께</a:t>
            </a:r>
            <a:r>
              <a:rPr kumimoji="1" lang="en-US" altLang="ko-KR" sz="12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AI-KIT</a:t>
            </a:r>
            <a:r>
              <a:rPr kumimoji="1" lang="ko-KR" altLang="en-US" sz="12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를 사용해보세요</a:t>
            </a:r>
            <a:r>
              <a:rPr kumimoji="1" lang="en-US" altLang="ko-KR" sz="12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  <a:endParaRPr lang="ko-KR" altLang="en-US" sz="1200" dirty="0">
              <a:solidFill>
                <a:srgbClr val="556078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47548" y="6232241"/>
            <a:ext cx="646464" cy="493384"/>
          </a:xfrm>
          <a:prstGeom prst="rect">
            <a:avLst/>
          </a:prstGeom>
        </p:spPr>
      </p:pic>
      <p:cxnSp>
        <p:nvCxnSpPr>
          <p:cNvPr id="27" name="직선 연결선 26"/>
          <p:cNvCxnSpPr/>
          <p:nvPr/>
        </p:nvCxnSpPr>
        <p:spPr>
          <a:xfrm>
            <a:off x="2479431" y="388744"/>
            <a:ext cx="0" cy="84614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81AB1229-A4F4-E040-A553-253FA336F1A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365"/>
          <a:stretch/>
        </p:blipFill>
        <p:spPr>
          <a:xfrm>
            <a:off x="1159488" y="2277258"/>
            <a:ext cx="4460291" cy="3321582"/>
          </a:xfrm>
          <a:prstGeom prst="rect">
            <a:avLst/>
          </a:prstGeom>
          <a:ln w="25400">
            <a:solidFill>
              <a:srgbClr val="556078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F6B686D-1BF6-7142-BCA1-22483EB7F560}"/>
              </a:ext>
            </a:extLst>
          </p:cNvPr>
          <p:cNvSpPr txBox="1"/>
          <p:nvPr/>
        </p:nvSpPr>
        <p:spPr>
          <a:xfrm>
            <a:off x="6434651" y="3622813"/>
            <a:ext cx="407355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5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6.</a:t>
            </a:r>
            <a:r>
              <a:rPr kumimoji="1" lang="ko-KR" altLang="en-US" sz="15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강의가 끝나면 해당 강의에 대한 퀴즈를 풀어</a:t>
            </a:r>
            <a:endParaRPr kumimoji="1" lang="en-US" altLang="ko-KR" sz="15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r>
              <a:rPr kumimoji="1" lang="ko-KR" altLang="en-US" sz="15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강의를 잘 이해했는지 확인합니다</a:t>
            </a:r>
            <a:r>
              <a:rPr kumimoji="1" lang="en-US" altLang="ko-KR" sz="15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  <a:endParaRPr kumimoji="1" lang="ko-Kore-KR" altLang="en-US" sz="15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147755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6662" y="-5489"/>
            <a:ext cx="12298661" cy="1649346"/>
          </a:xfrm>
          <a:prstGeom prst="rect">
            <a:avLst/>
          </a:prstGeom>
        </p:spPr>
      </p:pic>
      <p:sp>
        <p:nvSpPr>
          <p:cNvPr id="23" name="모서리가 둥근 직사각형 22"/>
          <p:cNvSpPr/>
          <p:nvPr/>
        </p:nvSpPr>
        <p:spPr>
          <a:xfrm>
            <a:off x="2742153" y="76713"/>
            <a:ext cx="9283772" cy="1386513"/>
          </a:xfrm>
          <a:prstGeom prst="roundRect">
            <a:avLst/>
          </a:prstGeom>
          <a:solidFill>
            <a:schemeClr val="bg1"/>
          </a:solidFill>
          <a:ln w="25400">
            <a:solidFill>
              <a:srgbClr val="55607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직선 연결선 27"/>
          <p:cNvCxnSpPr/>
          <p:nvPr/>
        </p:nvCxnSpPr>
        <p:spPr>
          <a:xfrm>
            <a:off x="2479431" y="388744"/>
            <a:ext cx="0" cy="84614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/>
          <p:cNvGrpSpPr/>
          <p:nvPr/>
        </p:nvGrpSpPr>
        <p:grpSpPr>
          <a:xfrm>
            <a:off x="1959148" y="2181511"/>
            <a:ext cx="8167039" cy="4287745"/>
            <a:chOff x="1873229" y="2324032"/>
            <a:chExt cx="8167039" cy="4287745"/>
          </a:xfrm>
        </p:grpSpPr>
        <p:sp>
          <p:nvSpPr>
            <p:cNvPr id="27" name="모서리가 둥근 직사각형 26"/>
            <p:cNvSpPr/>
            <p:nvPr/>
          </p:nvSpPr>
          <p:spPr>
            <a:xfrm>
              <a:off x="1990531" y="6206409"/>
              <a:ext cx="2688870" cy="405368"/>
            </a:xfrm>
            <a:prstGeom prst="roundRect">
              <a:avLst/>
            </a:prstGeom>
            <a:solidFill>
              <a:srgbClr val="505B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505B71"/>
                </a:solidFill>
              </a:endParaRPr>
            </a:p>
          </p:txBody>
        </p:sp>
        <p:sp>
          <p:nvSpPr>
            <p:cNvPr id="26" name="모서리가 둥근 직사각형 25"/>
            <p:cNvSpPr/>
            <p:nvPr/>
          </p:nvSpPr>
          <p:spPr>
            <a:xfrm>
              <a:off x="6157079" y="6206409"/>
              <a:ext cx="2688870" cy="405368"/>
            </a:xfrm>
            <a:prstGeom prst="roundRect">
              <a:avLst/>
            </a:prstGeom>
            <a:solidFill>
              <a:srgbClr val="505B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505B71"/>
                </a:solidFill>
              </a:endParaRPr>
            </a:p>
          </p:txBody>
        </p:sp>
        <p:pic>
          <p:nvPicPr>
            <p:cNvPr id="4" name="그림 3" descr="스키타기, 사람들, 그룹, 눈이(가) 표시된 사진&#10;&#10;자동 생성된 설명">
              <a:extLst>
                <a:ext uri="{FF2B5EF4-FFF2-40B4-BE49-F238E27FC236}">
                  <a16:creationId xmlns:a16="http://schemas.microsoft.com/office/drawing/2014/main" id="{9300B71D-2ABB-B747-819F-ED51190F21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39516"/>
            <a:stretch/>
          </p:blipFill>
          <p:spPr>
            <a:xfrm>
              <a:off x="4740704" y="2324032"/>
              <a:ext cx="5299564" cy="3519587"/>
            </a:xfrm>
            <a:prstGeom prst="rect">
              <a:avLst/>
            </a:prstGeom>
            <a:ln w="25400">
              <a:solidFill>
                <a:srgbClr val="505B71"/>
              </a:solidFill>
            </a:ln>
          </p:spPr>
        </p:pic>
        <p:pic>
          <p:nvPicPr>
            <p:cNvPr id="5" name="그림 4" descr="그리기이(가) 표시된 사진&#10;&#10;자동 생성된 설명">
              <a:extLst>
                <a:ext uri="{FF2B5EF4-FFF2-40B4-BE49-F238E27FC236}">
                  <a16:creationId xmlns:a16="http://schemas.microsoft.com/office/drawing/2014/main" id="{E33EB047-49D3-8540-B9E6-455607AA54A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70814" y="2374392"/>
              <a:ext cx="1939457" cy="3505942"/>
            </a:xfrm>
            <a:prstGeom prst="rect">
              <a:avLst/>
            </a:prstGeom>
          </p:spPr>
        </p:pic>
        <p:sp>
          <p:nvSpPr>
            <p:cNvPr id="6" name="직사각형 5"/>
            <p:cNvSpPr/>
            <p:nvPr/>
          </p:nvSpPr>
          <p:spPr>
            <a:xfrm>
              <a:off x="5981365" y="6224427"/>
              <a:ext cx="311649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kumimoji="1" lang="ko-Kore-KR" altLang="en-US" dirty="0">
                  <a:solidFill>
                    <a:schemeClr val="bg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주어진 입력 이미지</a:t>
              </a: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1873229" y="6224427"/>
              <a:ext cx="290961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kumimoji="1" lang="ko-Kore-KR" altLang="en-US" dirty="0">
                  <a:solidFill>
                    <a:schemeClr val="bg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찾고자 하는</a:t>
              </a:r>
              <a:r>
                <a:rPr kumimoji="1" lang="en-US" altLang="en-US" dirty="0">
                  <a:solidFill>
                    <a:schemeClr val="bg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 </a:t>
              </a:r>
              <a:r>
                <a:rPr kumimoji="1" lang="ko-Kore-KR" altLang="en-US" dirty="0">
                  <a:solidFill>
                    <a:schemeClr val="bg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목표 이미지</a:t>
              </a: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95E5836D-DE5E-2D49-9D91-6718AD99F229}"/>
                </a:ext>
              </a:extLst>
            </p:cNvPr>
            <p:cNvSpPr/>
            <p:nvPr/>
          </p:nvSpPr>
          <p:spPr>
            <a:xfrm>
              <a:off x="6932554" y="4055645"/>
              <a:ext cx="306114" cy="485917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5" name="직선 연결선[R] 4">
              <a:extLst>
                <a:ext uri="{FF2B5EF4-FFF2-40B4-BE49-F238E27FC236}">
                  <a16:creationId xmlns:a16="http://schemas.microsoft.com/office/drawing/2014/main" id="{82B725D4-D851-994F-8053-B108830B0708}"/>
                </a:ext>
              </a:extLst>
            </p:cNvPr>
            <p:cNvCxnSpPr/>
            <p:nvPr/>
          </p:nvCxnSpPr>
          <p:spPr>
            <a:xfrm>
              <a:off x="4300746" y="2336292"/>
              <a:ext cx="2631808" cy="1705346"/>
            </a:xfrm>
            <a:prstGeom prst="line">
              <a:avLst/>
            </a:prstGeom>
            <a:ln w="25400">
              <a:solidFill>
                <a:srgbClr val="C00000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[R] 9">
              <a:extLst>
                <a:ext uri="{FF2B5EF4-FFF2-40B4-BE49-F238E27FC236}">
                  <a16:creationId xmlns:a16="http://schemas.microsoft.com/office/drawing/2014/main" id="{FDC02ED1-CC28-DE47-B69C-25482E349CB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93067" y="4523712"/>
              <a:ext cx="2539487" cy="1299472"/>
            </a:xfrm>
            <a:prstGeom prst="line">
              <a:avLst/>
            </a:prstGeom>
            <a:ln w="25400">
              <a:solidFill>
                <a:srgbClr val="C00000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05A69A52-50D7-9141-8C25-5831747EF1C2}"/>
                </a:ext>
              </a:extLst>
            </p:cNvPr>
            <p:cNvSpPr/>
            <p:nvPr/>
          </p:nvSpPr>
          <p:spPr>
            <a:xfrm>
              <a:off x="2370813" y="2355342"/>
              <a:ext cx="1939457" cy="3505942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pic>
        <p:nvPicPr>
          <p:cNvPr id="25" name="그림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79550" y="6582740"/>
            <a:ext cx="746375" cy="181574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3230217" y="95759"/>
            <a:ext cx="8878745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14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AI-KIT</a:t>
            </a:r>
            <a:r>
              <a:rPr kumimoji="1" lang="ko-Kore-KR" altLang="en-US" sz="14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의 최종 학습 목표는 </a:t>
            </a:r>
            <a:r>
              <a:rPr lang="en-US" altLang="ko-KR" sz="1400" b="1" dirty="0">
                <a:solidFill>
                  <a:srgbClr val="C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Python, </a:t>
            </a:r>
            <a:r>
              <a:rPr lang="ko-KR" altLang="en-US" sz="1400" b="1" dirty="0" err="1">
                <a:solidFill>
                  <a:srgbClr val="C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라즈베리파이</a:t>
            </a:r>
            <a:r>
              <a:rPr lang="en-US" altLang="ko-KR" sz="1400" b="1" dirty="0">
                <a:solidFill>
                  <a:srgbClr val="C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sz="1400" b="1" dirty="0" err="1">
                <a:solidFill>
                  <a:srgbClr val="C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딥러닝</a:t>
            </a:r>
            <a:r>
              <a:rPr lang="en-US" altLang="ko-KR" sz="1400" b="1" dirty="0">
                <a:solidFill>
                  <a:srgbClr val="C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en-US" altLang="ko-KR" sz="1400" b="1" dirty="0" err="1">
                <a:solidFill>
                  <a:srgbClr val="C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OpenCV</a:t>
            </a:r>
            <a:r>
              <a:rPr lang="en-US" altLang="ko-KR" sz="1400" b="1" dirty="0">
                <a:solidFill>
                  <a:srgbClr val="007E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sz="14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등에</a:t>
            </a:r>
            <a:r>
              <a:rPr lang="en-US" altLang="ko-KR" sz="14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sz="14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대한 수업을 통해 </a:t>
            </a:r>
            <a:endParaRPr lang="en-US" altLang="ko-KR" sz="1400" dirty="0">
              <a:solidFill>
                <a:srgbClr val="556078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주어진 이미지에서 우리가 원하는 </a:t>
            </a:r>
            <a:r>
              <a:rPr lang="ko-KR" altLang="en-US" sz="1400" b="1" dirty="0">
                <a:solidFill>
                  <a:srgbClr val="C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객체를 찾아내는 것</a:t>
            </a:r>
            <a:r>
              <a:rPr lang="ko-KR" altLang="en-US" sz="14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입니다</a:t>
            </a:r>
            <a:r>
              <a:rPr lang="en-US" altLang="ko-KR" sz="14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실생활과 근접한 문제를 다양한 인공지능 도구들을 통해</a:t>
            </a:r>
            <a:r>
              <a:rPr lang="en-US" altLang="ko-KR" sz="14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sz="14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직접 해결해보며 인공지능</a:t>
            </a:r>
            <a:endParaRPr lang="en-US" altLang="ko-KR" sz="1400" dirty="0">
              <a:solidFill>
                <a:srgbClr val="556078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개발 실무 능력을 얻을 수 있습니다</a:t>
            </a:r>
            <a:r>
              <a:rPr lang="en-US" altLang="ko-KR" sz="14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  <a:endParaRPr lang="ko-KR" altLang="en-US" sz="1400" dirty="0">
              <a:solidFill>
                <a:srgbClr val="556078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-43670" y="303982"/>
            <a:ext cx="2374368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ko-KR" sz="30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AI-KIT</a:t>
            </a:r>
            <a:r>
              <a:rPr lang="ko-KR" altLang="en-US" sz="30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의</a:t>
            </a:r>
            <a:endParaRPr lang="en-US" altLang="ko-KR" sz="3000" dirty="0">
              <a:solidFill>
                <a:schemeClr val="bg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algn="r"/>
            <a:r>
              <a:rPr lang="ko-KR" altLang="en-US" sz="30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최종 학습 목표</a:t>
            </a:r>
            <a:endParaRPr lang="en-US" altLang="ko-KR" sz="3000" dirty="0">
              <a:solidFill>
                <a:schemeClr val="bg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581825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6096</TotalTime>
  <Words>383</Words>
  <Application>Microsoft Office PowerPoint</Application>
  <PresentationFormat>와이드스크린</PresentationFormat>
  <Paragraphs>71</Paragraphs>
  <Slides>10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10</vt:i4>
      </vt:variant>
    </vt:vector>
  </HeadingPairs>
  <TitlesOfParts>
    <vt:vector size="23" baseType="lpstr">
      <vt:lpstr>S-Core Dream 4 Regular</vt:lpstr>
      <vt:lpstr>S-Core Dream 6 Bold</vt:lpstr>
      <vt:lpstr>S-Core Dream 7 ExtraBold</vt:lpstr>
      <vt:lpstr>경기천년제목 Bold</vt:lpstr>
      <vt:lpstr>경기천년제목 Light</vt:lpstr>
      <vt:lpstr>경기천년제목 Medium</vt:lpstr>
      <vt:lpstr>맑은 고딕</vt:lpstr>
      <vt:lpstr>에스코어 드림 5 Medium</vt:lpstr>
      <vt:lpstr>Arial</vt:lpstr>
      <vt:lpstr>Calibri</vt:lpstr>
      <vt:lpstr>Calibri Light</vt:lpstr>
      <vt:lpstr>Office 테마</vt:lpstr>
      <vt:lpstr>디자인 사용자 지정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Choi SeonYoul</dc:creator>
  <cp:lastModifiedBy>박태현</cp:lastModifiedBy>
  <cp:revision>189</cp:revision>
  <dcterms:created xsi:type="dcterms:W3CDTF">2020-07-01T13:16:47Z</dcterms:created>
  <dcterms:modified xsi:type="dcterms:W3CDTF">2020-12-28T00:43:30Z</dcterms:modified>
</cp:coreProperties>
</file>